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7772400" cy="10058400"/>
  <p:notesSz cx="6858000" cy="9144000"/>
  <p:embeddedFontLst>
    <p:embeddedFont>
      <p:font typeface="Roboto" panose="02000000000000000000" pitchFamily="2" charset="0"/>
      <p:regular r:id="rId53"/>
      <p:bold r:id="rId54"/>
      <p:italic r:id="rId55"/>
      <p:boldItalic r:id="rId56"/>
    </p:embeddedFont>
    <p:embeddedFont>
      <p:font typeface="Roboto Black" panose="02000000000000000000" pitchFamily="2" charset="0"/>
      <p:bold r:id="rId57"/>
      <p:boldItalic r:id="rId58"/>
    </p:embeddedFont>
    <p:embeddedFont>
      <p:font typeface="Roboto Mono" panose="00000009000000000000" pitchFamily="49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85926A7-1028-49C7-A73F-175068B34EA7}">
  <a:tblStyle styleId="{885926A7-1028-49C7-A73F-175068B34E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2883" y="72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61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2404134600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2404134600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530188574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5301885744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3e4b4b94ed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3e4b4b94ed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3e4b4b94ed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3e4b4b94ed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e4b4b94e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3e4b4b94e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e4b4b94ed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3e4b4b94ed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2404134600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2404134600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47e2d8c3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47e2d8c3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47aca7fc3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47aca7fc3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2404134600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2404134600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49fa7e2fe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49fa7e2fec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3e4b4b94e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3e4b4b94ed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3e4b4b94ed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3e4b4b94ed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25af0c2c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25af0c2c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51bf86aa4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51bf86aa4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52a36e10d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52a36e10d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52a36e10d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52a36e10d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52a36e10d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52a36e10d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52a36e10d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52a36e10d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52a36e10d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52a36e10d4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52a36e10d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52a36e10d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40413460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240413460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52a36e10d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52a36e10d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52a36e10d4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52a36e10d4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52a36e10d4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52a36e10d4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52a36e10d4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52a36e10d4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52a36e10d4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52a36e10d4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52a36e10d4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52a36e10d4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530188574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530188574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51bf86aa40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51bf86aa40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52a36e10d4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52a36e10d4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52a36e10d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52a36e10d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530188574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5301885744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52a36e10d4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252a36e10d4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52a36e10d4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52a36e10d4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52a36e10d4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52a36e10d4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52a36e10d4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52a36e10d4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52a36e10d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252a36e10d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52a36e10d4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52a36e10d4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52a36e10d4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52a36e10d4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52a36e10d4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52a36e10d4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530188574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530188574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53018857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253018857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530188574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530188574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51bf86aa4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251bf86aa4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e4b4b94ed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e4b4b94ed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3e4b4b94e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3e4b4b94e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3e4b4b94e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3e4b4b94e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46f2f3e43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46f2f3e43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4525" y="647950"/>
            <a:ext cx="7281600" cy="920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57200" defTabSz="849313">
              <a:spcBef>
                <a:spcPts val="0"/>
              </a:spcBef>
              <a:spcAft>
                <a:spcPts val="0"/>
              </a:spcAft>
              <a:buSzPts val="1500"/>
              <a:buNone/>
              <a:tabLst>
                <a:tab pos="857250" algn="l"/>
              </a:tabLst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" name="Google Shape;11;p2"/>
          <p:cNvSpPr txBox="1"/>
          <p:nvPr/>
        </p:nvSpPr>
        <p:spPr>
          <a:xfrm>
            <a:off x="2522400" y="256900"/>
            <a:ext cx="27276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Table of Contents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ird Scale Grid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subTitle" idx="1"/>
          </p:nvPr>
        </p:nvSpPr>
        <p:spPr>
          <a:xfrm>
            <a:off x="826425" y="9583006"/>
            <a:ext cx="3207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2"/>
          </p:nvPr>
        </p:nvSpPr>
        <p:spPr>
          <a:xfrm>
            <a:off x="4211700" y="9583017"/>
            <a:ext cx="21987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ubTitle" idx="3"/>
          </p:nvPr>
        </p:nvSpPr>
        <p:spPr>
          <a:xfrm>
            <a:off x="6888618" y="9583017"/>
            <a:ext cx="678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title"/>
          </p:nvPr>
        </p:nvSpPr>
        <p:spPr>
          <a:xfrm>
            <a:off x="826425" y="9124400"/>
            <a:ext cx="67074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roller Map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235600" y="1367375"/>
            <a:ext cx="1429200" cy="20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subTitle" idx="2"/>
          </p:nvPr>
        </p:nvSpPr>
        <p:spPr>
          <a:xfrm>
            <a:off x="235600" y="2524823"/>
            <a:ext cx="1429200" cy="20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ubTitle" idx="3"/>
          </p:nvPr>
        </p:nvSpPr>
        <p:spPr>
          <a:xfrm>
            <a:off x="235600" y="3582521"/>
            <a:ext cx="1429200" cy="20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ubTitle" idx="4"/>
          </p:nvPr>
        </p:nvSpPr>
        <p:spPr>
          <a:xfrm>
            <a:off x="235600" y="4663769"/>
            <a:ext cx="1429200" cy="20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subTitle" idx="5"/>
          </p:nvPr>
        </p:nvSpPr>
        <p:spPr>
          <a:xfrm>
            <a:off x="235600" y="5721502"/>
            <a:ext cx="1429200" cy="20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subTitle" idx="6"/>
          </p:nvPr>
        </p:nvSpPr>
        <p:spPr>
          <a:xfrm>
            <a:off x="235600" y="6794898"/>
            <a:ext cx="1429200" cy="20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subTitle" idx="7"/>
          </p:nvPr>
        </p:nvSpPr>
        <p:spPr>
          <a:xfrm>
            <a:off x="235600" y="7868298"/>
            <a:ext cx="1429200" cy="20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subTitle" idx="8"/>
          </p:nvPr>
        </p:nvSpPr>
        <p:spPr>
          <a:xfrm>
            <a:off x="6112100" y="1366201"/>
            <a:ext cx="1429200" cy="20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subTitle" idx="9"/>
          </p:nvPr>
        </p:nvSpPr>
        <p:spPr>
          <a:xfrm>
            <a:off x="6112100" y="2523649"/>
            <a:ext cx="1429200" cy="20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subTitle" idx="13"/>
          </p:nvPr>
        </p:nvSpPr>
        <p:spPr>
          <a:xfrm>
            <a:off x="6112100" y="3581347"/>
            <a:ext cx="1429200" cy="20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subTitle" idx="14"/>
          </p:nvPr>
        </p:nvSpPr>
        <p:spPr>
          <a:xfrm>
            <a:off x="6112100" y="4662595"/>
            <a:ext cx="1429200" cy="20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subTitle" idx="15"/>
          </p:nvPr>
        </p:nvSpPr>
        <p:spPr>
          <a:xfrm>
            <a:off x="6112100" y="5720328"/>
            <a:ext cx="1429200" cy="20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subTitle" idx="16"/>
          </p:nvPr>
        </p:nvSpPr>
        <p:spPr>
          <a:xfrm>
            <a:off x="6112100" y="6793724"/>
            <a:ext cx="1429200" cy="20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subTitle" idx="17"/>
          </p:nvPr>
        </p:nvSpPr>
        <p:spPr>
          <a:xfrm>
            <a:off x="6112100" y="7867124"/>
            <a:ext cx="1429200" cy="20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subTitle" idx="18"/>
          </p:nvPr>
        </p:nvSpPr>
        <p:spPr>
          <a:xfrm>
            <a:off x="826425" y="9583006"/>
            <a:ext cx="3207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subTitle" idx="19"/>
          </p:nvPr>
        </p:nvSpPr>
        <p:spPr>
          <a:xfrm>
            <a:off x="4211700" y="9583017"/>
            <a:ext cx="21987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subTitle" idx="20"/>
          </p:nvPr>
        </p:nvSpPr>
        <p:spPr>
          <a:xfrm>
            <a:off x="6888618" y="9583017"/>
            <a:ext cx="678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826425" y="9124400"/>
            <a:ext cx="67074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235600" y="3575782"/>
            <a:ext cx="2167200" cy="2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2"/>
          </p:nvPr>
        </p:nvSpPr>
        <p:spPr>
          <a:xfrm>
            <a:off x="235600" y="4028708"/>
            <a:ext cx="2167200" cy="2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3"/>
          </p:nvPr>
        </p:nvSpPr>
        <p:spPr>
          <a:xfrm>
            <a:off x="235600" y="4495185"/>
            <a:ext cx="2167200" cy="2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4"/>
          </p:nvPr>
        </p:nvSpPr>
        <p:spPr>
          <a:xfrm>
            <a:off x="235600" y="4954887"/>
            <a:ext cx="2167200" cy="2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5"/>
          </p:nvPr>
        </p:nvSpPr>
        <p:spPr>
          <a:xfrm>
            <a:off x="235600" y="5412431"/>
            <a:ext cx="2167200" cy="2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6"/>
          </p:nvPr>
        </p:nvSpPr>
        <p:spPr>
          <a:xfrm>
            <a:off x="235600" y="5872133"/>
            <a:ext cx="2167200" cy="2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7"/>
          </p:nvPr>
        </p:nvSpPr>
        <p:spPr>
          <a:xfrm>
            <a:off x="5366150" y="3567315"/>
            <a:ext cx="2167200" cy="2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8"/>
          </p:nvPr>
        </p:nvSpPr>
        <p:spPr>
          <a:xfrm>
            <a:off x="5366150" y="4033790"/>
            <a:ext cx="2167200" cy="2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9"/>
          </p:nvPr>
        </p:nvSpPr>
        <p:spPr>
          <a:xfrm>
            <a:off x="5366150" y="4493492"/>
            <a:ext cx="2167200" cy="2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13"/>
          </p:nvPr>
        </p:nvSpPr>
        <p:spPr>
          <a:xfrm>
            <a:off x="5366150" y="4953193"/>
            <a:ext cx="2167200" cy="2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4"/>
          </p:nvPr>
        </p:nvSpPr>
        <p:spPr>
          <a:xfrm>
            <a:off x="5366150" y="5417511"/>
            <a:ext cx="2167200" cy="2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5"/>
          </p:nvPr>
        </p:nvSpPr>
        <p:spPr>
          <a:xfrm>
            <a:off x="5366150" y="5870439"/>
            <a:ext cx="2167200" cy="2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6"/>
          </p:nvPr>
        </p:nvSpPr>
        <p:spPr>
          <a:xfrm>
            <a:off x="826425" y="9583006"/>
            <a:ext cx="3207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7"/>
          </p:nvPr>
        </p:nvSpPr>
        <p:spPr>
          <a:xfrm>
            <a:off x="4211700" y="9583017"/>
            <a:ext cx="21987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8"/>
          </p:nvPr>
        </p:nvSpPr>
        <p:spPr>
          <a:xfrm>
            <a:off x="6888618" y="9583017"/>
            <a:ext cx="678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>
            <a:off x="826425" y="9124400"/>
            <a:ext cx="67074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rting Field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ubTitle" idx="1"/>
          </p:nvPr>
        </p:nvSpPr>
        <p:spPr>
          <a:xfrm>
            <a:off x="826425" y="9583006"/>
            <a:ext cx="3207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2"/>
          </p:nvPr>
        </p:nvSpPr>
        <p:spPr>
          <a:xfrm>
            <a:off x="4211700" y="9583017"/>
            <a:ext cx="21987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3"/>
          </p:nvPr>
        </p:nvSpPr>
        <p:spPr>
          <a:xfrm>
            <a:off x="6888618" y="9583017"/>
            <a:ext cx="678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title"/>
          </p:nvPr>
        </p:nvSpPr>
        <p:spPr>
          <a:xfrm>
            <a:off x="826425" y="9124400"/>
            <a:ext cx="67074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Field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subTitle" idx="1"/>
          </p:nvPr>
        </p:nvSpPr>
        <p:spPr>
          <a:xfrm>
            <a:off x="826425" y="9583006"/>
            <a:ext cx="3207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2"/>
          </p:nvPr>
        </p:nvSpPr>
        <p:spPr>
          <a:xfrm>
            <a:off x="4211700" y="9583017"/>
            <a:ext cx="21987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3"/>
          </p:nvPr>
        </p:nvSpPr>
        <p:spPr>
          <a:xfrm>
            <a:off x="6888618" y="9583017"/>
            <a:ext cx="678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title"/>
          </p:nvPr>
        </p:nvSpPr>
        <p:spPr>
          <a:xfrm>
            <a:off x="826425" y="9124400"/>
            <a:ext cx="67074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endar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242875" y="142375"/>
            <a:ext cx="7286400" cy="41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826425" y="9583006"/>
            <a:ext cx="3207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subTitle" idx="2"/>
          </p:nvPr>
        </p:nvSpPr>
        <p:spPr>
          <a:xfrm>
            <a:off x="6888618" y="9583017"/>
            <a:ext cx="678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ned Calendar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242875" y="142375"/>
            <a:ext cx="7286400" cy="41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1"/>
          </p:nvPr>
        </p:nvSpPr>
        <p:spPr>
          <a:xfrm>
            <a:off x="826425" y="9583006"/>
            <a:ext cx="3207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2"/>
          </p:nvPr>
        </p:nvSpPr>
        <p:spPr>
          <a:xfrm>
            <a:off x="6888618" y="9583017"/>
            <a:ext cx="678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nner Layout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242875" y="142375"/>
            <a:ext cx="7286400" cy="41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1"/>
          </p:nvPr>
        </p:nvSpPr>
        <p:spPr>
          <a:xfrm>
            <a:off x="826425" y="9583006"/>
            <a:ext cx="3207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2"/>
          </p:nvPr>
        </p:nvSpPr>
        <p:spPr>
          <a:xfrm>
            <a:off x="6888618" y="9583017"/>
            <a:ext cx="678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body" idx="3"/>
          </p:nvPr>
        </p:nvSpPr>
        <p:spPr>
          <a:xfrm>
            <a:off x="234500" y="954750"/>
            <a:ext cx="7286400" cy="12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body" idx="4"/>
          </p:nvPr>
        </p:nvSpPr>
        <p:spPr>
          <a:xfrm>
            <a:off x="234500" y="2370125"/>
            <a:ext cx="7286400" cy="12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body" idx="5"/>
          </p:nvPr>
        </p:nvSpPr>
        <p:spPr>
          <a:xfrm>
            <a:off x="234500" y="3819000"/>
            <a:ext cx="7286400" cy="12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body" idx="6"/>
          </p:nvPr>
        </p:nvSpPr>
        <p:spPr>
          <a:xfrm>
            <a:off x="234500" y="5251125"/>
            <a:ext cx="7286400" cy="12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body" idx="7"/>
          </p:nvPr>
        </p:nvSpPr>
        <p:spPr>
          <a:xfrm>
            <a:off x="234500" y="6700000"/>
            <a:ext cx="7286400" cy="12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body" idx="8"/>
          </p:nvPr>
        </p:nvSpPr>
        <p:spPr>
          <a:xfrm>
            <a:off x="234500" y="8141500"/>
            <a:ext cx="3651600" cy="12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body" idx="9"/>
          </p:nvPr>
        </p:nvSpPr>
        <p:spPr>
          <a:xfrm>
            <a:off x="3886100" y="8141500"/>
            <a:ext cx="3651600" cy="12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Blank">
  <p:cSld name="CUSTOM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Cover - White Text">
  <p:cSld name="CUSTOM_10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7772399" cy="1005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Cover - Black Text">
  <p:cSld name="CUSTOM_1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875"/>
            <a:ext cx="7772399" cy="1005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>
            <a:off x="826425" y="9583006"/>
            <a:ext cx="3207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subTitle" idx="2"/>
          </p:nvPr>
        </p:nvSpPr>
        <p:spPr>
          <a:xfrm>
            <a:off x="4211700" y="9583017"/>
            <a:ext cx="21987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3"/>
          </p:nvPr>
        </p:nvSpPr>
        <p:spPr>
          <a:xfrm>
            <a:off x="6888618" y="9583017"/>
            <a:ext cx="678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826425" y="9124400"/>
            <a:ext cx="67074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CUSTOM_5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0" y="4057950"/>
            <a:ext cx="7772400" cy="194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ned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subTitle" idx="1"/>
          </p:nvPr>
        </p:nvSpPr>
        <p:spPr>
          <a:xfrm>
            <a:off x="202325" y="231325"/>
            <a:ext cx="7344900" cy="867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subTitle" idx="2"/>
          </p:nvPr>
        </p:nvSpPr>
        <p:spPr>
          <a:xfrm>
            <a:off x="826425" y="9583006"/>
            <a:ext cx="3207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subTitle" idx="3"/>
          </p:nvPr>
        </p:nvSpPr>
        <p:spPr>
          <a:xfrm>
            <a:off x="4211700" y="9583017"/>
            <a:ext cx="21987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ubTitle" idx="4"/>
          </p:nvPr>
        </p:nvSpPr>
        <p:spPr>
          <a:xfrm>
            <a:off x="6888618" y="9583017"/>
            <a:ext cx="678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826425" y="9124400"/>
            <a:ext cx="67074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t Grid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subTitle" idx="1"/>
          </p:nvPr>
        </p:nvSpPr>
        <p:spPr>
          <a:xfrm>
            <a:off x="826425" y="9583006"/>
            <a:ext cx="3207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ubTitle" idx="2"/>
          </p:nvPr>
        </p:nvSpPr>
        <p:spPr>
          <a:xfrm>
            <a:off x="4211700" y="9583017"/>
            <a:ext cx="21987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subTitle" idx="3"/>
          </p:nvPr>
        </p:nvSpPr>
        <p:spPr>
          <a:xfrm>
            <a:off x="6888618" y="9583017"/>
            <a:ext cx="678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826425" y="9124400"/>
            <a:ext cx="67074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Scale Grid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826425" y="9583006"/>
            <a:ext cx="3207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ubTitle" idx="2"/>
          </p:nvPr>
        </p:nvSpPr>
        <p:spPr>
          <a:xfrm>
            <a:off x="4211700" y="9583017"/>
            <a:ext cx="21987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3"/>
          </p:nvPr>
        </p:nvSpPr>
        <p:spPr>
          <a:xfrm>
            <a:off x="6888618" y="9583017"/>
            <a:ext cx="678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826425" y="9124400"/>
            <a:ext cx="67074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Scale Grid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subTitle" idx="1"/>
          </p:nvPr>
        </p:nvSpPr>
        <p:spPr>
          <a:xfrm>
            <a:off x="826425" y="9583006"/>
            <a:ext cx="3207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subTitle" idx="2"/>
          </p:nvPr>
        </p:nvSpPr>
        <p:spPr>
          <a:xfrm>
            <a:off x="4211700" y="9583017"/>
            <a:ext cx="21987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ubTitle" idx="3"/>
          </p:nvPr>
        </p:nvSpPr>
        <p:spPr>
          <a:xfrm>
            <a:off x="6888618" y="9583017"/>
            <a:ext cx="678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826425" y="9124400"/>
            <a:ext cx="67074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957200" y="858875"/>
            <a:ext cx="4479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None/>
              <a:defRPr sz="150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55650" y="2007475"/>
            <a:ext cx="6334800" cy="15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  <a:defRPr sz="15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engineering.vex.com" TargetMode="External"/><Relationship Id="rId13" Type="http://schemas.openxmlformats.org/officeDocument/2006/relationships/hyperlink" Target="http://roboticseducation.org" TargetMode="External"/><Relationship Id="rId3" Type="http://schemas.openxmlformats.org/officeDocument/2006/relationships/image" Target="../media/image19.png"/><Relationship Id="rId7" Type="http://schemas.openxmlformats.org/officeDocument/2006/relationships/hyperlink" Target="http://library.vex.com" TargetMode="External"/><Relationship Id="rId12" Type="http://schemas.openxmlformats.org/officeDocument/2006/relationships/hyperlink" Target="http://vex.co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teams.vex.com" TargetMode="External"/><Relationship Id="rId11" Type="http://schemas.openxmlformats.org/officeDocument/2006/relationships/hyperlink" Target="https://kb.roboticseducation.org/hc/en-us/articles/4461349729047" TargetMode="External"/><Relationship Id="rId5" Type="http://schemas.openxmlformats.org/officeDocument/2006/relationships/hyperlink" Target="http://mentors.vex.com" TargetMode="External"/><Relationship Id="rId15" Type="http://schemas.openxmlformats.org/officeDocument/2006/relationships/hyperlink" Target="mailto:notebooks@vex.com" TargetMode="External"/><Relationship Id="rId10" Type="http://schemas.openxmlformats.org/officeDocument/2006/relationships/hyperlink" Target="http://coding.vex.com" TargetMode="External"/><Relationship Id="rId4" Type="http://schemas.openxmlformats.org/officeDocument/2006/relationships/hyperlink" Target="http://students.vex.com" TargetMode="External"/><Relationship Id="rId9" Type="http://schemas.openxmlformats.org/officeDocument/2006/relationships/hyperlink" Target="http://notebooking.vex.com" TargetMode="External"/><Relationship Id="rId14" Type="http://schemas.openxmlformats.org/officeDocument/2006/relationships/hyperlink" Target="https://www.roboticseducation.org/teams/vex-robotics-competition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>
            <a:spLocks noGrp="1"/>
          </p:cNvSpPr>
          <p:nvPr>
            <p:ph type="subTitle" idx="1"/>
          </p:nvPr>
        </p:nvSpPr>
        <p:spPr>
          <a:xfrm>
            <a:off x="202325" y="231325"/>
            <a:ext cx="7344900" cy="867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Changelog: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V2.1 Date 6.12.23</a:t>
            </a:r>
            <a:endParaRPr b="1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>
                <a:solidFill>
                  <a:schemeClr val="dk1"/>
                </a:solidFill>
              </a:rPr>
              <a:t>Added new calendar and planner layouts starting on slide 21. These are </a:t>
            </a:r>
            <a:r>
              <a:rPr lang="en" i="1">
                <a:solidFill>
                  <a:schemeClr val="dk1"/>
                </a:solidFill>
              </a:rPr>
              <a:t>not</a:t>
            </a:r>
            <a:r>
              <a:rPr lang="en">
                <a:solidFill>
                  <a:schemeClr val="dk1"/>
                </a:solidFill>
              </a:rPr>
              <a:t> in the “layouts” dropdown, so if you delete one by mistake you will need to copy it from the template again. This keeps the layout options from getting too crowded.</a:t>
            </a:r>
            <a:endParaRPr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>
                <a:solidFill>
                  <a:schemeClr val="dk1"/>
                </a:solidFill>
              </a:rPr>
              <a:t>Added more customizable front covers. There is an option with black text for lighter colors and an option with white text for darker colors. </a:t>
            </a:r>
            <a:endParaRPr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>
                <a:solidFill>
                  <a:schemeClr val="dk1"/>
                </a:solidFill>
              </a:rPr>
              <a:t>Moved extra controller map and brain map assets to parts library document</a:t>
            </a:r>
            <a:endParaRPr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>
                <a:solidFill>
                  <a:schemeClr val="dk1"/>
                </a:solidFill>
              </a:rPr>
              <a:t>Changed the divider page to be customizable.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V2.0 Date 5.16.23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>
                <a:solidFill>
                  <a:schemeClr val="dk1"/>
                </a:solidFill>
              </a:rPr>
              <a:t>Added second title page template for additional customizability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>
                <a:solidFill>
                  <a:schemeClr val="dk1"/>
                </a:solidFill>
              </a:rPr>
              <a:t>Added new template pages for controller map &amp; brain map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/>
              <a:t>Added “Full Volume” Field Maps</a:t>
            </a:r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subTitle" idx="2"/>
          </p:nvPr>
        </p:nvSpPr>
        <p:spPr>
          <a:xfrm>
            <a:off x="826425" y="9583006"/>
            <a:ext cx="3207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Christine</a:t>
            </a:r>
            <a:endParaRPr dirty="0"/>
          </a:p>
        </p:txBody>
      </p:sp>
      <p:sp>
        <p:nvSpPr>
          <p:cNvPr id="121" name="Google Shape;121;p20"/>
          <p:cNvSpPr txBox="1">
            <a:spLocks noGrp="1"/>
          </p:cNvSpPr>
          <p:nvPr>
            <p:ph type="subTitle" idx="3"/>
          </p:nvPr>
        </p:nvSpPr>
        <p:spPr>
          <a:xfrm>
            <a:off x="4211700" y="9583017"/>
            <a:ext cx="21987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5/16/2023</a:t>
            </a:r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4"/>
          </p:nvPr>
        </p:nvSpPr>
        <p:spPr>
          <a:xfrm>
            <a:off x="6888618" y="9583017"/>
            <a:ext cx="678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826425" y="9124400"/>
            <a:ext cx="67074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Changelog</a:t>
            </a:r>
            <a:endParaRPr/>
          </a:p>
        </p:txBody>
      </p:sp>
      <p:sp>
        <p:nvSpPr>
          <p:cNvPr id="124" name="Google Shape;124;p20"/>
          <p:cNvSpPr txBox="1"/>
          <p:nvPr/>
        </p:nvSpPr>
        <p:spPr>
          <a:xfrm>
            <a:off x="2514600" y="3690275"/>
            <a:ext cx="2743200" cy="2743200"/>
          </a:xfrm>
          <a:prstGeom prst="rect">
            <a:avLst/>
          </a:prstGeom>
          <a:solidFill>
            <a:srgbClr val="C9DAF8"/>
          </a:solidFill>
          <a:ln>
            <a:noFill/>
          </a:ln>
          <a:effectLst>
            <a:outerShdw blurRad="57150" dist="47625" dir="276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You can delete this page from your Team’s notebook!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>
            <a:spLocks noGrp="1"/>
          </p:cNvSpPr>
          <p:nvPr>
            <p:ph type="title"/>
          </p:nvPr>
        </p:nvSpPr>
        <p:spPr>
          <a:xfrm>
            <a:off x="0" y="4057950"/>
            <a:ext cx="7772400" cy="194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 txBox="1">
            <a:spLocks noGrp="1"/>
          </p:cNvSpPr>
          <p:nvPr>
            <p:ph type="subTitle" idx="1"/>
          </p:nvPr>
        </p:nvSpPr>
        <p:spPr>
          <a:xfrm>
            <a:off x="826425" y="9583006"/>
            <a:ext cx="3207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0"/>
          <p:cNvSpPr txBox="1">
            <a:spLocks noGrp="1"/>
          </p:cNvSpPr>
          <p:nvPr>
            <p:ph type="subTitle" idx="2"/>
          </p:nvPr>
        </p:nvSpPr>
        <p:spPr>
          <a:xfrm>
            <a:off x="4211700" y="9583017"/>
            <a:ext cx="21987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0"/>
          <p:cNvSpPr txBox="1">
            <a:spLocks noGrp="1"/>
          </p:cNvSpPr>
          <p:nvPr>
            <p:ph type="subTitle" idx="3"/>
          </p:nvPr>
        </p:nvSpPr>
        <p:spPr>
          <a:xfrm>
            <a:off x="6888618" y="9583017"/>
            <a:ext cx="678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0"/>
          <p:cNvSpPr txBox="1">
            <a:spLocks noGrp="1"/>
          </p:cNvSpPr>
          <p:nvPr>
            <p:ph type="title"/>
          </p:nvPr>
        </p:nvSpPr>
        <p:spPr>
          <a:xfrm>
            <a:off x="826425" y="9124400"/>
            <a:ext cx="67074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>
            <a:spLocks noGrp="1"/>
          </p:cNvSpPr>
          <p:nvPr>
            <p:ph type="subTitle" idx="1"/>
          </p:nvPr>
        </p:nvSpPr>
        <p:spPr>
          <a:xfrm>
            <a:off x="826425" y="9583006"/>
            <a:ext cx="3207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31"/>
          <p:cNvSpPr txBox="1">
            <a:spLocks noGrp="1"/>
          </p:cNvSpPr>
          <p:nvPr>
            <p:ph type="subTitle" idx="2"/>
          </p:nvPr>
        </p:nvSpPr>
        <p:spPr>
          <a:xfrm>
            <a:off x="4211700" y="9583017"/>
            <a:ext cx="21987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1"/>
          <p:cNvSpPr txBox="1">
            <a:spLocks noGrp="1"/>
          </p:cNvSpPr>
          <p:nvPr>
            <p:ph type="subTitle" idx="3"/>
          </p:nvPr>
        </p:nvSpPr>
        <p:spPr>
          <a:xfrm>
            <a:off x="6888618" y="9583017"/>
            <a:ext cx="678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1"/>
          <p:cNvSpPr txBox="1">
            <a:spLocks noGrp="1"/>
          </p:cNvSpPr>
          <p:nvPr>
            <p:ph type="title"/>
          </p:nvPr>
        </p:nvSpPr>
        <p:spPr>
          <a:xfrm>
            <a:off x="826425" y="9124400"/>
            <a:ext cx="67074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1" name="Google Shape;23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9874" y="235088"/>
            <a:ext cx="457200" cy="9144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765" y="-225774"/>
            <a:ext cx="9144003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>
            <a:spLocks noGrp="1"/>
          </p:cNvSpPr>
          <p:nvPr>
            <p:ph type="subTitle" idx="1"/>
          </p:nvPr>
        </p:nvSpPr>
        <p:spPr>
          <a:xfrm>
            <a:off x="826425" y="9583006"/>
            <a:ext cx="3207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2"/>
          <p:cNvSpPr txBox="1">
            <a:spLocks noGrp="1"/>
          </p:cNvSpPr>
          <p:nvPr>
            <p:ph type="subTitle" idx="2"/>
          </p:nvPr>
        </p:nvSpPr>
        <p:spPr>
          <a:xfrm>
            <a:off x="4211700" y="9583017"/>
            <a:ext cx="21987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2"/>
          <p:cNvSpPr txBox="1">
            <a:spLocks noGrp="1"/>
          </p:cNvSpPr>
          <p:nvPr>
            <p:ph type="subTitle" idx="3"/>
          </p:nvPr>
        </p:nvSpPr>
        <p:spPr>
          <a:xfrm>
            <a:off x="6888618" y="9583017"/>
            <a:ext cx="678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2"/>
          <p:cNvSpPr txBox="1">
            <a:spLocks noGrp="1"/>
          </p:cNvSpPr>
          <p:nvPr>
            <p:ph type="title"/>
          </p:nvPr>
        </p:nvSpPr>
        <p:spPr>
          <a:xfrm>
            <a:off x="826425" y="9124400"/>
            <a:ext cx="67074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1" name="Google Shape;2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16" y="230754"/>
            <a:ext cx="239955" cy="457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610" y="-3929"/>
            <a:ext cx="4572001" cy="236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>
            <a:spLocks noGrp="1"/>
          </p:cNvSpPr>
          <p:nvPr>
            <p:ph type="subTitle" idx="1"/>
          </p:nvPr>
        </p:nvSpPr>
        <p:spPr>
          <a:xfrm>
            <a:off x="826425" y="9583006"/>
            <a:ext cx="3207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3"/>
          <p:cNvSpPr txBox="1">
            <a:spLocks noGrp="1"/>
          </p:cNvSpPr>
          <p:nvPr>
            <p:ph type="subTitle" idx="2"/>
          </p:nvPr>
        </p:nvSpPr>
        <p:spPr>
          <a:xfrm>
            <a:off x="4211700" y="9583017"/>
            <a:ext cx="21987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3"/>
          <p:cNvSpPr txBox="1">
            <a:spLocks noGrp="1"/>
          </p:cNvSpPr>
          <p:nvPr>
            <p:ph type="subTitle" idx="3"/>
          </p:nvPr>
        </p:nvSpPr>
        <p:spPr>
          <a:xfrm>
            <a:off x="6888618" y="9583017"/>
            <a:ext cx="678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3"/>
          <p:cNvSpPr txBox="1">
            <a:spLocks noGrp="1"/>
          </p:cNvSpPr>
          <p:nvPr>
            <p:ph type="title"/>
          </p:nvPr>
        </p:nvSpPr>
        <p:spPr>
          <a:xfrm>
            <a:off x="826425" y="9124400"/>
            <a:ext cx="67074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1" name="Google Shape;2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557" y="67219"/>
            <a:ext cx="3054097" cy="165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93" y="229082"/>
            <a:ext cx="166587" cy="3054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"/>
          <p:cNvSpPr txBox="1">
            <a:spLocks noGrp="1"/>
          </p:cNvSpPr>
          <p:nvPr>
            <p:ph type="subTitle" idx="1"/>
          </p:nvPr>
        </p:nvSpPr>
        <p:spPr>
          <a:xfrm>
            <a:off x="235600" y="3575782"/>
            <a:ext cx="2167200" cy="2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</a:t>
            </a:r>
            <a:endParaRPr/>
          </a:p>
        </p:txBody>
      </p:sp>
      <p:sp>
        <p:nvSpPr>
          <p:cNvPr id="258" name="Google Shape;258;p34"/>
          <p:cNvSpPr txBox="1">
            <a:spLocks noGrp="1"/>
          </p:cNvSpPr>
          <p:nvPr>
            <p:ph type="subTitle" idx="2"/>
          </p:nvPr>
        </p:nvSpPr>
        <p:spPr>
          <a:xfrm>
            <a:off x="235600" y="4028708"/>
            <a:ext cx="2167200" cy="2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4"/>
          <p:cNvSpPr txBox="1">
            <a:spLocks noGrp="1"/>
          </p:cNvSpPr>
          <p:nvPr>
            <p:ph type="subTitle" idx="3"/>
          </p:nvPr>
        </p:nvSpPr>
        <p:spPr>
          <a:xfrm>
            <a:off x="235600" y="4495185"/>
            <a:ext cx="2167200" cy="2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4"/>
          <p:cNvSpPr txBox="1">
            <a:spLocks noGrp="1"/>
          </p:cNvSpPr>
          <p:nvPr>
            <p:ph type="subTitle" idx="4"/>
          </p:nvPr>
        </p:nvSpPr>
        <p:spPr>
          <a:xfrm>
            <a:off x="235600" y="4954887"/>
            <a:ext cx="2167200" cy="2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4"/>
          <p:cNvSpPr txBox="1">
            <a:spLocks noGrp="1"/>
          </p:cNvSpPr>
          <p:nvPr>
            <p:ph type="subTitle" idx="5"/>
          </p:nvPr>
        </p:nvSpPr>
        <p:spPr>
          <a:xfrm>
            <a:off x="235600" y="5412431"/>
            <a:ext cx="2167200" cy="2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4"/>
          <p:cNvSpPr txBox="1">
            <a:spLocks noGrp="1"/>
          </p:cNvSpPr>
          <p:nvPr>
            <p:ph type="subTitle" idx="6"/>
          </p:nvPr>
        </p:nvSpPr>
        <p:spPr>
          <a:xfrm>
            <a:off x="235600" y="5872133"/>
            <a:ext cx="2167200" cy="2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4"/>
          <p:cNvSpPr txBox="1">
            <a:spLocks noGrp="1"/>
          </p:cNvSpPr>
          <p:nvPr>
            <p:ph type="subTitle" idx="7"/>
          </p:nvPr>
        </p:nvSpPr>
        <p:spPr>
          <a:xfrm>
            <a:off x="5366150" y="3567315"/>
            <a:ext cx="2167200" cy="2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</a:t>
            </a:r>
            <a:endParaRPr/>
          </a:p>
        </p:txBody>
      </p:sp>
      <p:sp>
        <p:nvSpPr>
          <p:cNvPr id="264" name="Google Shape;264;p34"/>
          <p:cNvSpPr txBox="1">
            <a:spLocks noGrp="1"/>
          </p:cNvSpPr>
          <p:nvPr>
            <p:ph type="subTitle" idx="8"/>
          </p:nvPr>
        </p:nvSpPr>
        <p:spPr>
          <a:xfrm>
            <a:off x="5366150" y="4033790"/>
            <a:ext cx="2167200" cy="2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Port</a:t>
            </a:r>
            <a:endParaRPr/>
          </a:p>
        </p:txBody>
      </p:sp>
      <p:sp>
        <p:nvSpPr>
          <p:cNvPr id="265" name="Google Shape;265;p34"/>
          <p:cNvSpPr txBox="1">
            <a:spLocks noGrp="1"/>
          </p:cNvSpPr>
          <p:nvPr>
            <p:ph type="subTitle" idx="9"/>
          </p:nvPr>
        </p:nvSpPr>
        <p:spPr>
          <a:xfrm>
            <a:off x="5366150" y="4493492"/>
            <a:ext cx="2167200" cy="2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Port</a:t>
            </a:r>
            <a:endParaRPr/>
          </a:p>
        </p:txBody>
      </p:sp>
      <p:sp>
        <p:nvSpPr>
          <p:cNvPr id="266" name="Google Shape;266;p34"/>
          <p:cNvSpPr txBox="1">
            <a:spLocks noGrp="1"/>
          </p:cNvSpPr>
          <p:nvPr>
            <p:ph type="subTitle" idx="13"/>
          </p:nvPr>
        </p:nvSpPr>
        <p:spPr>
          <a:xfrm>
            <a:off x="5366150" y="4953193"/>
            <a:ext cx="2167200" cy="2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Port</a:t>
            </a:r>
            <a:endParaRPr/>
          </a:p>
        </p:txBody>
      </p:sp>
      <p:sp>
        <p:nvSpPr>
          <p:cNvPr id="267" name="Google Shape;267;p34"/>
          <p:cNvSpPr txBox="1">
            <a:spLocks noGrp="1"/>
          </p:cNvSpPr>
          <p:nvPr>
            <p:ph type="subTitle" idx="14"/>
          </p:nvPr>
        </p:nvSpPr>
        <p:spPr>
          <a:xfrm>
            <a:off x="5366150" y="5417511"/>
            <a:ext cx="2167200" cy="2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Port</a:t>
            </a:r>
            <a:endParaRPr/>
          </a:p>
        </p:txBody>
      </p:sp>
      <p:sp>
        <p:nvSpPr>
          <p:cNvPr id="268" name="Google Shape;268;p34"/>
          <p:cNvSpPr txBox="1">
            <a:spLocks noGrp="1"/>
          </p:cNvSpPr>
          <p:nvPr>
            <p:ph type="subTitle" idx="15"/>
          </p:nvPr>
        </p:nvSpPr>
        <p:spPr>
          <a:xfrm>
            <a:off x="5366150" y="5870439"/>
            <a:ext cx="2167200" cy="2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Port</a:t>
            </a:r>
            <a:endParaRPr/>
          </a:p>
        </p:txBody>
      </p:sp>
      <p:sp>
        <p:nvSpPr>
          <p:cNvPr id="269" name="Google Shape;269;p34"/>
          <p:cNvSpPr txBox="1">
            <a:spLocks noGrp="1"/>
          </p:cNvSpPr>
          <p:nvPr>
            <p:ph type="subTitle" idx="16"/>
          </p:nvPr>
        </p:nvSpPr>
        <p:spPr>
          <a:xfrm>
            <a:off x="826425" y="9583006"/>
            <a:ext cx="3207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4"/>
          <p:cNvSpPr txBox="1">
            <a:spLocks noGrp="1"/>
          </p:cNvSpPr>
          <p:nvPr>
            <p:ph type="subTitle" idx="17"/>
          </p:nvPr>
        </p:nvSpPr>
        <p:spPr>
          <a:xfrm>
            <a:off x="4211700" y="9583017"/>
            <a:ext cx="21987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4"/>
          <p:cNvSpPr txBox="1">
            <a:spLocks noGrp="1"/>
          </p:cNvSpPr>
          <p:nvPr>
            <p:ph type="subTitle" idx="18"/>
          </p:nvPr>
        </p:nvSpPr>
        <p:spPr>
          <a:xfrm>
            <a:off x="6888618" y="9583017"/>
            <a:ext cx="678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4"/>
          <p:cNvSpPr txBox="1">
            <a:spLocks noGrp="1"/>
          </p:cNvSpPr>
          <p:nvPr>
            <p:ph type="title"/>
          </p:nvPr>
        </p:nvSpPr>
        <p:spPr>
          <a:xfrm>
            <a:off x="826425" y="9124400"/>
            <a:ext cx="67074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 txBox="1">
            <a:spLocks noGrp="1"/>
          </p:cNvSpPr>
          <p:nvPr>
            <p:ph type="subTitle" idx="2"/>
          </p:nvPr>
        </p:nvSpPr>
        <p:spPr>
          <a:xfrm>
            <a:off x="235600" y="2524823"/>
            <a:ext cx="1429200" cy="20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Bumper</a:t>
            </a:r>
            <a:endParaRPr/>
          </a:p>
        </p:txBody>
      </p:sp>
      <p:sp>
        <p:nvSpPr>
          <p:cNvPr id="278" name="Google Shape;278;p35"/>
          <p:cNvSpPr txBox="1">
            <a:spLocks noGrp="1"/>
          </p:cNvSpPr>
          <p:nvPr>
            <p:ph type="subTitle" idx="3"/>
          </p:nvPr>
        </p:nvSpPr>
        <p:spPr>
          <a:xfrm>
            <a:off x="235600" y="3582521"/>
            <a:ext cx="1429200" cy="20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Stick</a:t>
            </a:r>
            <a:endParaRPr/>
          </a:p>
        </p:txBody>
      </p:sp>
      <p:sp>
        <p:nvSpPr>
          <p:cNvPr id="279" name="Google Shape;279;p35"/>
          <p:cNvSpPr txBox="1">
            <a:spLocks noGrp="1"/>
          </p:cNvSpPr>
          <p:nvPr>
            <p:ph type="subTitle" idx="4"/>
          </p:nvPr>
        </p:nvSpPr>
        <p:spPr>
          <a:xfrm>
            <a:off x="235600" y="4663769"/>
            <a:ext cx="1429200" cy="20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Stick</a:t>
            </a:r>
            <a:endParaRPr/>
          </a:p>
        </p:txBody>
      </p:sp>
      <p:sp>
        <p:nvSpPr>
          <p:cNvPr id="280" name="Google Shape;280;p35"/>
          <p:cNvSpPr txBox="1">
            <a:spLocks noGrp="1"/>
          </p:cNvSpPr>
          <p:nvPr>
            <p:ph type="subTitle" idx="1"/>
          </p:nvPr>
        </p:nvSpPr>
        <p:spPr>
          <a:xfrm>
            <a:off x="235600" y="1367375"/>
            <a:ext cx="1429200" cy="20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Bumper</a:t>
            </a:r>
            <a:endParaRPr/>
          </a:p>
        </p:txBody>
      </p:sp>
      <p:sp>
        <p:nvSpPr>
          <p:cNvPr id="281" name="Google Shape;281;p35"/>
          <p:cNvSpPr txBox="1">
            <a:spLocks noGrp="1"/>
          </p:cNvSpPr>
          <p:nvPr>
            <p:ph type="subTitle" idx="5"/>
          </p:nvPr>
        </p:nvSpPr>
        <p:spPr>
          <a:xfrm>
            <a:off x="235600" y="5721502"/>
            <a:ext cx="1429200" cy="20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Stick</a:t>
            </a:r>
            <a:endParaRPr/>
          </a:p>
        </p:txBody>
      </p:sp>
      <p:sp>
        <p:nvSpPr>
          <p:cNvPr id="282" name="Google Shape;282;p35"/>
          <p:cNvSpPr txBox="1">
            <a:spLocks noGrp="1"/>
          </p:cNvSpPr>
          <p:nvPr>
            <p:ph type="subTitle" idx="6"/>
          </p:nvPr>
        </p:nvSpPr>
        <p:spPr>
          <a:xfrm>
            <a:off x="235600" y="6794898"/>
            <a:ext cx="1429200" cy="20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Button</a:t>
            </a:r>
            <a:endParaRPr/>
          </a:p>
        </p:txBody>
      </p:sp>
      <p:sp>
        <p:nvSpPr>
          <p:cNvPr id="283" name="Google Shape;283;p35"/>
          <p:cNvSpPr txBox="1">
            <a:spLocks noGrp="1"/>
          </p:cNvSpPr>
          <p:nvPr>
            <p:ph type="subTitle" idx="7"/>
          </p:nvPr>
        </p:nvSpPr>
        <p:spPr>
          <a:xfrm>
            <a:off x="235600" y="7868298"/>
            <a:ext cx="1429200" cy="20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Button</a:t>
            </a:r>
            <a:endParaRPr/>
          </a:p>
        </p:txBody>
      </p:sp>
      <p:sp>
        <p:nvSpPr>
          <p:cNvPr id="284" name="Google Shape;284;p35"/>
          <p:cNvSpPr txBox="1">
            <a:spLocks noGrp="1"/>
          </p:cNvSpPr>
          <p:nvPr>
            <p:ph type="subTitle" idx="8"/>
          </p:nvPr>
        </p:nvSpPr>
        <p:spPr>
          <a:xfrm>
            <a:off x="6112100" y="1366201"/>
            <a:ext cx="1429200" cy="20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Bumper</a:t>
            </a:r>
            <a:endParaRPr/>
          </a:p>
        </p:txBody>
      </p:sp>
      <p:sp>
        <p:nvSpPr>
          <p:cNvPr id="285" name="Google Shape;285;p35"/>
          <p:cNvSpPr txBox="1">
            <a:spLocks noGrp="1"/>
          </p:cNvSpPr>
          <p:nvPr>
            <p:ph type="subTitle" idx="9"/>
          </p:nvPr>
        </p:nvSpPr>
        <p:spPr>
          <a:xfrm>
            <a:off x="6112100" y="2523649"/>
            <a:ext cx="1429200" cy="20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Bumper</a:t>
            </a:r>
            <a:endParaRPr/>
          </a:p>
        </p:txBody>
      </p:sp>
      <p:sp>
        <p:nvSpPr>
          <p:cNvPr id="286" name="Google Shape;286;p35"/>
          <p:cNvSpPr txBox="1">
            <a:spLocks noGrp="1"/>
          </p:cNvSpPr>
          <p:nvPr>
            <p:ph type="subTitle" idx="13"/>
          </p:nvPr>
        </p:nvSpPr>
        <p:spPr>
          <a:xfrm>
            <a:off x="6112100" y="3581347"/>
            <a:ext cx="1429200" cy="20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Stick</a:t>
            </a:r>
            <a:endParaRPr/>
          </a:p>
        </p:txBody>
      </p:sp>
      <p:sp>
        <p:nvSpPr>
          <p:cNvPr id="287" name="Google Shape;287;p35"/>
          <p:cNvSpPr txBox="1">
            <a:spLocks noGrp="1"/>
          </p:cNvSpPr>
          <p:nvPr>
            <p:ph type="subTitle" idx="14"/>
          </p:nvPr>
        </p:nvSpPr>
        <p:spPr>
          <a:xfrm>
            <a:off x="6112100" y="4662595"/>
            <a:ext cx="1429200" cy="20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Stick</a:t>
            </a:r>
            <a:endParaRPr/>
          </a:p>
        </p:txBody>
      </p:sp>
      <p:sp>
        <p:nvSpPr>
          <p:cNvPr id="288" name="Google Shape;288;p35"/>
          <p:cNvSpPr txBox="1">
            <a:spLocks noGrp="1"/>
          </p:cNvSpPr>
          <p:nvPr>
            <p:ph type="subTitle" idx="15"/>
          </p:nvPr>
        </p:nvSpPr>
        <p:spPr>
          <a:xfrm>
            <a:off x="6112100" y="5720328"/>
            <a:ext cx="1429200" cy="20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Stick</a:t>
            </a:r>
            <a:endParaRPr/>
          </a:p>
        </p:txBody>
      </p:sp>
      <p:sp>
        <p:nvSpPr>
          <p:cNvPr id="289" name="Google Shape;289;p35"/>
          <p:cNvSpPr txBox="1">
            <a:spLocks noGrp="1"/>
          </p:cNvSpPr>
          <p:nvPr>
            <p:ph type="subTitle" idx="16"/>
          </p:nvPr>
        </p:nvSpPr>
        <p:spPr>
          <a:xfrm>
            <a:off x="6112100" y="6793724"/>
            <a:ext cx="1429200" cy="20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Button</a:t>
            </a:r>
            <a:endParaRPr/>
          </a:p>
        </p:txBody>
      </p:sp>
      <p:sp>
        <p:nvSpPr>
          <p:cNvPr id="290" name="Google Shape;290;p35"/>
          <p:cNvSpPr txBox="1">
            <a:spLocks noGrp="1"/>
          </p:cNvSpPr>
          <p:nvPr>
            <p:ph type="subTitle" idx="17"/>
          </p:nvPr>
        </p:nvSpPr>
        <p:spPr>
          <a:xfrm>
            <a:off x="6112100" y="7867124"/>
            <a:ext cx="1429200" cy="20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Button</a:t>
            </a:r>
            <a:endParaRPr/>
          </a:p>
        </p:txBody>
      </p:sp>
      <p:sp>
        <p:nvSpPr>
          <p:cNvPr id="291" name="Google Shape;291;p35"/>
          <p:cNvSpPr txBox="1">
            <a:spLocks noGrp="1"/>
          </p:cNvSpPr>
          <p:nvPr>
            <p:ph type="subTitle" idx="18"/>
          </p:nvPr>
        </p:nvSpPr>
        <p:spPr>
          <a:xfrm>
            <a:off x="826425" y="9583006"/>
            <a:ext cx="3207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5"/>
          <p:cNvSpPr txBox="1">
            <a:spLocks noGrp="1"/>
          </p:cNvSpPr>
          <p:nvPr>
            <p:ph type="subTitle" idx="19"/>
          </p:nvPr>
        </p:nvSpPr>
        <p:spPr>
          <a:xfrm>
            <a:off x="4211700" y="9583017"/>
            <a:ext cx="21987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5"/>
          <p:cNvSpPr txBox="1">
            <a:spLocks noGrp="1"/>
          </p:cNvSpPr>
          <p:nvPr>
            <p:ph type="subTitle" idx="20"/>
          </p:nvPr>
        </p:nvSpPr>
        <p:spPr>
          <a:xfrm>
            <a:off x="6888618" y="9583017"/>
            <a:ext cx="678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5"/>
          <p:cNvSpPr txBox="1">
            <a:spLocks noGrp="1"/>
          </p:cNvSpPr>
          <p:nvPr>
            <p:ph type="title"/>
          </p:nvPr>
        </p:nvSpPr>
        <p:spPr>
          <a:xfrm>
            <a:off x="826425" y="9124400"/>
            <a:ext cx="67074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 txBox="1">
            <a:spLocks noGrp="1"/>
          </p:cNvSpPr>
          <p:nvPr>
            <p:ph type="subTitle" idx="1"/>
          </p:nvPr>
        </p:nvSpPr>
        <p:spPr>
          <a:xfrm>
            <a:off x="826425" y="9583006"/>
            <a:ext cx="3207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6"/>
          <p:cNvSpPr txBox="1">
            <a:spLocks noGrp="1"/>
          </p:cNvSpPr>
          <p:nvPr>
            <p:ph type="subTitle" idx="2"/>
          </p:nvPr>
        </p:nvSpPr>
        <p:spPr>
          <a:xfrm>
            <a:off x="4211700" y="9583017"/>
            <a:ext cx="21987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6"/>
          <p:cNvSpPr txBox="1">
            <a:spLocks noGrp="1"/>
          </p:cNvSpPr>
          <p:nvPr>
            <p:ph type="subTitle" idx="3"/>
          </p:nvPr>
        </p:nvSpPr>
        <p:spPr>
          <a:xfrm>
            <a:off x="6888618" y="9583017"/>
            <a:ext cx="678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6"/>
          <p:cNvSpPr txBox="1">
            <a:spLocks noGrp="1"/>
          </p:cNvSpPr>
          <p:nvPr>
            <p:ph type="title"/>
          </p:nvPr>
        </p:nvSpPr>
        <p:spPr>
          <a:xfrm>
            <a:off x="826425" y="9124400"/>
            <a:ext cx="67074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7"/>
          <p:cNvSpPr txBox="1">
            <a:spLocks noGrp="1"/>
          </p:cNvSpPr>
          <p:nvPr>
            <p:ph type="subTitle" idx="1"/>
          </p:nvPr>
        </p:nvSpPr>
        <p:spPr>
          <a:xfrm>
            <a:off x="826425" y="9583006"/>
            <a:ext cx="3207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7"/>
          <p:cNvSpPr txBox="1">
            <a:spLocks noGrp="1"/>
          </p:cNvSpPr>
          <p:nvPr>
            <p:ph type="subTitle" idx="2"/>
          </p:nvPr>
        </p:nvSpPr>
        <p:spPr>
          <a:xfrm>
            <a:off x="4211700" y="9583017"/>
            <a:ext cx="21987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7"/>
          <p:cNvSpPr txBox="1">
            <a:spLocks noGrp="1"/>
          </p:cNvSpPr>
          <p:nvPr>
            <p:ph type="subTitle" idx="3"/>
          </p:nvPr>
        </p:nvSpPr>
        <p:spPr>
          <a:xfrm>
            <a:off x="6888618" y="9583017"/>
            <a:ext cx="678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7"/>
          <p:cNvSpPr txBox="1">
            <a:spLocks noGrp="1"/>
          </p:cNvSpPr>
          <p:nvPr>
            <p:ph type="title"/>
          </p:nvPr>
        </p:nvSpPr>
        <p:spPr>
          <a:xfrm>
            <a:off x="826425" y="9124400"/>
            <a:ext cx="67074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8"/>
          <p:cNvSpPr txBox="1">
            <a:spLocks noGrp="1"/>
          </p:cNvSpPr>
          <p:nvPr>
            <p:ph type="subTitle" idx="1"/>
          </p:nvPr>
        </p:nvSpPr>
        <p:spPr>
          <a:xfrm>
            <a:off x="826425" y="9583006"/>
            <a:ext cx="3207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8"/>
          <p:cNvSpPr txBox="1">
            <a:spLocks noGrp="1"/>
          </p:cNvSpPr>
          <p:nvPr>
            <p:ph type="subTitle" idx="2"/>
          </p:nvPr>
        </p:nvSpPr>
        <p:spPr>
          <a:xfrm>
            <a:off x="4211700" y="9583017"/>
            <a:ext cx="21987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7" name="Google Shape;317;p38"/>
          <p:cNvSpPr txBox="1">
            <a:spLocks noGrp="1"/>
          </p:cNvSpPr>
          <p:nvPr>
            <p:ph type="subTitle" idx="3"/>
          </p:nvPr>
        </p:nvSpPr>
        <p:spPr>
          <a:xfrm>
            <a:off x="6888618" y="9583017"/>
            <a:ext cx="678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8" name="Google Shape;318;p38"/>
          <p:cNvSpPr txBox="1">
            <a:spLocks noGrp="1"/>
          </p:cNvSpPr>
          <p:nvPr>
            <p:ph type="title"/>
          </p:nvPr>
        </p:nvSpPr>
        <p:spPr>
          <a:xfrm>
            <a:off x="826425" y="9124400"/>
            <a:ext cx="67074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9" name="Google Shape;31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6525" y="4338337"/>
            <a:ext cx="468250" cy="470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6802" y="4301600"/>
            <a:ext cx="159700" cy="1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9675" y="4463157"/>
            <a:ext cx="232075" cy="229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6515" y="6170768"/>
            <a:ext cx="468250" cy="470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0823" y="5245543"/>
            <a:ext cx="478050" cy="48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1752" y="4490975"/>
            <a:ext cx="159700" cy="1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9980" y="4490975"/>
            <a:ext cx="159700" cy="1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6802" y="4689670"/>
            <a:ext cx="159700" cy="1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9352" y="4965847"/>
            <a:ext cx="159700" cy="1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1888" y="5418897"/>
            <a:ext cx="159700" cy="1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9352" y="5418897"/>
            <a:ext cx="159700" cy="1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9352" y="5871947"/>
            <a:ext cx="159700" cy="1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9102" y="5418897"/>
            <a:ext cx="159700" cy="1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6802" y="6141600"/>
            <a:ext cx="159700" cy="1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9179" y="6330975"/>
            <a:ext cx="159700" cy="1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9263" y="6330975"/>
            <a:ext cx="159700" cy="1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6802" y="6529670"/>
            <a:ext cx="159700" cy="1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6788" y="5418897"/>
            <a:ext cx="159700" cy="1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0988" y="5418897"/>
            <a:ext cx="159700" cy="1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1532" y="6302662"/>
            <a:ext cx="232075" cy="229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3169" y="6302662"/>
            <a:ext cx="232075" cy="229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6894" y="5383837"/>
            <a:ext cx="232075" cy="229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3541" y="7245912"/>
            <a:ext cx="159700" cy="1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6575" y="7245912"/>
            <a:ext cx="159700" cy="1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8898" y="7245912"/>
            <a:ext cx="159700" cy="1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9419" y="5383837"/>
            <a:ext cx="232075" cy="229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3169" y="4457768"/>
            <a:ext cx="232075" cy="229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9330" y="7972318"/>
            <a:ext cx="159700" cy="1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1707" y="8161693"/>
            <a:ext cx="159700" cy="1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1791" y="8161693"/>
            <a:ext cx="159700" cy="1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9330" y="8360388"/>
            <a:ext cx="159700" cy="1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5916" y="8133380"/>
            <a:ext cx="232075" cy="229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3712" y="7245912"/>
            <a:ext cx="159700" cy="1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3541" y="3578881"/>
            <a:ext cx="159700" cy="1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6575" y="3578881"/>
            <a:ext cx="159700" cy="1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8898" y="3578881"/>
            <a:ext cx="159700" cy="1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3712" y="3578881"/>
            <a:ext cx="159700" cy="1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9330" y="2463393"/>
            <a:ext cx="159700" cy="1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1707" y="2652768"/>
            <a:ext cx="159700" cy="1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0651" y="2652768"/>
            <a:ext cx="159700" cy="1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9330" y="2851463"/>
            <a:ext cx="159700" cy="1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54695">
            <a:off x="2393196" y="1746228"/>
            <a:ext cx="232075" cy="229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">
            <a:off x="4233569" y="2626338"/>
            <a:ext cx="232075" cy="229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5016" y="1701731"/>
            <a:ext cx="159700" cy="1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141187">
            <a:off x="2944627" y="1584688"/>
            <a:ext cx="232075" cy="229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192872">
            <a:off x="2800246" y="2106449"/>
            <a:ext cx="232075" cy="229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700003">
            <a:off x="2491867" y="1397153"/>
            <a:ext cx="232075" cy="229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076631">
            <a:off x="2144656" y="1412023"/>
            <a:ext cx="232074" cy="229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076631">
            <a:off x="1791881" y="2043871"/>
            <a:ext cx="232074" cy="229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306681">
            <a:off x="2800231" y="2106495"/>
            <a:ext cx="232075" cy="229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76508">
            <a:off x="1501978" y="1865071"/>
            <a:ext cx="232075" cy="229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631869">
            <a:off x="1275113" y="1446226"/>
            <a:ext cx="232075" cy="229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5131" y="1677237"/>
            <a:ext cx="159700" cy="1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569706" y="2115412"/>
            <a:ext cx="159700" cy="1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411006">
            <a:off x="1329264" y="2085692"/>
            <a:ext cx="159700" cy="1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991433">
            <a:off x="1320664" y="1877742"/>
            <a:ext cx="159700" cy="1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462835">
            <a:off x="1190006" y="1701725"/>
            <a:ext cx="159700" cy="1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243328">
            <a:off x="1538164" y="1422842"/>
            <a:ext cx="159700" cy="1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147914">
            <a:off x="2356051" y="1580681"/>
            <a:ext cx="159700" cy="1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167541">
            <a:off x="1800889" y="1521762"/>
            <a:ext cx="159700" cy="1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532340">
            <a:off x="1960576" y="1403781"/>
            <a:ext cx="159700" cy="1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264533">
            <a:off x="2098411" y="1720667"/>
            <a:ext cx="159700" cy="1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379604">
            <a:off x="1885926" y="1824981"/>
            <a:ext cx="159700" cy="1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2223256" y="1888667"/>
            <a:ext cx="159700" cy="1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476683">
            <a:off x="2076361" y="2045592"/>
            <a:ext cx="159700" cy="1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513394">
            <a:off x="2266914" y="2074562"/>
            <a:ext cx="159700" cy="1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783687">
            <a:off x="2574627" y="2019892"/>
            <a:ext cx="159700" cy="1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685200">
            <a:off x="2459089" y="2184592"/>
            <a:ext cx="159700" cy="1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061395">
            <a:off x="2892615" y="1872160"/>
            <a:ext cx="159700" cy="1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513394">
            <a:off x="2661239" y="1824975"/>
            <a:ext cx="159700" cy="1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646449">
            <a:off x="2721451" y="1624151"/>
            <a:ext cx="159700" cy="1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791825">
            <a:off x="3057388" y="1992049"/>
            <a:ext cx="159700" cy="1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927361">
            <a:off x="2770884" y="1385418"/>
            <a:ext cx="159700" cy="1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792980">
            <a:off x="2971404" y="1379575"/>
            <a:ext cx="159700" cy="1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8"/>
          <p:cNvSpPr txBox="1"/>
          <p:nvPr/>
        </p:nvSpPr>
        <p:spPr>
          <a:xfrm>
            <a:off x="2419500" y="182323"/>
            <a:ext cx="2958900" cy="799500"/>
          </a:xfrm>
          <a:prstGeom prst="rect">
            <a:avLst/>
          </a:prstGeom>
          <a:solidFill>
            <a:srgbClr val="D9EAD3"/>
          </a:solidFill>
          <a:ln>
            <a:noFill/>
          </a:ln>
          <a:effectLst>
            <a:outerShdw blurRad="57150" dist="47625" dir="276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Black"/>
                <a:ea typeface="Roboto Black"/>
                <a:cs typeface="Roboto Black"/>
                <a:sym typeface="Roboto Black"/>
              </a:rPr>
              <a:t>The game objects on this page are moveable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/>
        </p:nvSpPr>
        <p:spPr>
          <a:xfrm>
            <a:off x="1113825" y="5228475"/>
            <a:ext cx="65385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latin typeface="Roboto"/>
                <a:ea typeface="Roboto"/>
                <a:cs typeface="Roboto"/>
                <a:sym typeface="Roboto"/>
              </a:rPr>
              <a:t>Your Team Name Here</a:t>
            </a:r>
            <a:endParaRPr sz="25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2905426" y="6419350"/>
            <a:ext cx="17298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00/00/0000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21"/>
          <p:cNvSpPr txBox="1"/>
          <p:nvPr/>
        </p:nvSpPr>
        <p:spPr>
          <a:xfrm>
            <a:off x="4635220" y="6427925"/>
            <a:ext cx="686400" cy="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1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5662125" y="6427927"/>
            <a:ext cx="909900" cy="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1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21"/>
          <p:cNvSpPr txBox="1"/>
          <p:nvPr/>
        </p:nvSpPr>
        <p:spPr>
          <a:xfrm>
            <a:off x="1118400" y="3629825"/>
            <a:ext cx="48303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Roboto Black"/>
                <a:ea typeface="Roboto Black"/>
                <a:cs typeface="Roboto Black"/>
                <a:sym typeface="Roboto Black"/>
              </a:rPr>
              <a:t>0000</a:t>
            </a:r>
            <a:endParaRPr sz="72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34" name="Google Shape;134;p21"/>
          <p:cNvSpPr txBox="1"/>
          <p:nvPr/>
        </p:nvSpPr>
        <p:spPr>
          <a:xfrm>
            <a:off x="1113825" y="6419350"/>
            <a:ext cx="17298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00/00/0000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1113825" y="5917525"/>
            <a:ext cx="66585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Your School Name Here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21"/>
          <p:cNvSpPr txBox="1"/>
          <p:nvPr/>
        </p:nvSpPr>
        <p:spPr>
          <a:xfrm>
            <a:off x="6485525" y="6894925"/>
            <a:ext cx="12867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V2.0 Date 5.16.23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1"/>
          <p:cNvSpPr/>
          <p:nvPr/>
        </p:nvSpPr>
        <p:spPr>
          <a:xfrm>
            <a:off x="1965150" y="268920"/>
            <a:ext cx="3842100" cy="1316100"/>
          </a:xfrm>
          <a:prstGeom prst="rect">
            <a:avLst/>
          </a:prstGeom>
          <a:solidFill>
            <a:srgbClr val="D9EAD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This is the basic notebook cover page.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9"/>
          <p:cNvSpPr txBox="1"/>
          <p:nvPr/>
        </p:nvSpPr>
        <p:spPr>
          <a:xfrm>
            <a:off x="3886200" y="8523900"/>
            <a:ext cx="3287700" cy="11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1"/>
          <p:cNvSpPr txBox="1">
            <a:spLocks noGrp="1"/>
          </p:cNvSpPr>
          <p:nvPr>
            <p:ph type="title"/>
          </p:nvPr>
        </p:nvSpPr>
        <p:spPr>
          <a:xfrm>
            <a:off x="242875" y="142375"/>
            <a:ext cx="7286400" cy="41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of: MM/DD/YYYY</a:t>
            </a:r>
            <a:endParaRPr/>
          </a:p>
        </p:txBody>
      </p:sp>
      <p:sp>
        <p:nvSpPr>
          <p:cNvPr id="408" name="Google Shape;408;p41"/>
          <p:cNvSpPr txBox="1">
            <a:spLocks noGrp="1"/>
          </p:cNvSpPr>
          <p:nvPr>
            <p:ph type="subTitle" idx="1"/>
          </p:nvPr>
        </p:nvSpPr>
        <p:spPr>
          <a:xfrm>
            <a:off x="826425" y="9583006"/>
            <a:ext cx="3207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41"/>
          <p:cNvSpPr txBox="1">
            <a:spLocks noGrp="1"/>
          </p:cNvSpPr>
          <p:nvPr>
            <p:ph type="subTitle" idx="2"/>
          </p:nvPr>
        </p:nvSpPr>
        <p:spPr>
          <a:xfrm>
            <a:off x="6888618" y="9583017"/>
            <a:ext cx="678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1"/>
          <p:cNvSpPr txBox="1">
            <a:spLocks noGrp="1"/>
          </p:cNvSpPr>
          <p:nvPr>
            <p:ph type="body" idx="3"/>
          </p:nvPr>
        </p:nvSpPr>
        <p:spPr>
          <a:xfrm>
            <a:off x="234500" y="954750"/>
            <a:ext cx="7286400" cy="12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41"/>
          <p:cNvSpPr txBox="1">
            <a:spLocks noGrp="1"/>
          </p:cNvSpPr>
          <p:nvPr>
            <p:ph type="body" idx="4"/>
          </p:nvPr>
        </p:nvSpPr>
        <p:spPr>
          <a:xfrm>
            <a:off x="234500" y="2370125"/>
            <a:ext cx="7286400" cy="12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41"/>
          <p:cNvSpPr txBox="1">
            <a:spLocks noGrp="1"/>
          </p:cNvSpPr>
          <p:nvPr>
            <p:ph type="body" idx="5"/>
          </p:nvPr>
        </p:nvSpPr>
        <p:spPr>
          <a:xfrm>
            <a:off x="234500" y="3819000"/>
            <a:ext cx="7286400" cy="12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1"/>
          <p:cNvSpPr txBox="1">
            <a:spLocks noGrp="1"/>
          </p:cNvSpPr>
          <p:nvPr>
            <p:ph type="body" idx="6"/>
          </p:nvPr>
        </p:nvSpPr>
        <p:spPr>
          <a:xfrm>
            <a:off x="234500" y="5251125"/>
            <a:ext cx="7286400" cy="12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1"/>
          <p:cNvSpPr txBox="1">
            <a:spLocks noGrp="1"/>
          </p:cNvSpPr>
          <p:nvPr>
            <p:ph type="body" idx="7"/>
          </p:nvPr>
        </p:nvSpPr>
        <p:spPr>
          <a:xfrm>
            <a:off x="234500" y="6700000"/>
            <a:ext cx="7286400" cy="12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41"/>
          <p:cNvSpPr txBox="1">
            <a:spLocks noGrp="1"/>
          </p:cNvSpPr>
          <p:nvPr>
            <p:ph type="body" idx="8"/>
          </p:nvPr>
        </p:nvSpPr>
        <p:spPr>
          <a:xfrm>
            <a:off x="234500" y="8141500"/>
            <a:ext cx="3651600" cy="12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41"/>
          <p:cNvSpPr txBox="1">
            <a:spLocks noGrp="1"/>
          </p:cNvSpPr>
          <p:nvPr>
            <p:ph type="body" idx="9"/>
          </p:nvPr>
        </p:nvSpPr>
        <p:spPr>
          <a:xfrm>
            <a:off x="3886100" y="8141500"/>
            <a:ext cx="3651600" cy="12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2"/>
          <p:cNvSpPr txBox="1">
            <a:spLocks noGrp="1"/>
          </p:cNvSpPr>
          <p:nvPr>
            <p:ph type="title"/>
          </p:nvPr>
        </p:nvSpPr>
        <p:spPr>
          <a:xfrm>
            <a:off x="242875" y="142375"/>
            <a:ext cx="7286400" cy="41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April 2023</a:t>
            </a:r>
            <a:endParaRPr/>
          </a:p>
        </p:txBody>
      </p:sp>
      <p:sp>
        <p:nvSpPr>
          <p:cNvPr id="422" name="Google Shape;422;p42"/>
          <p:cNvSpPr txBox="1">
            <a:spLocks noGrp="1"/>
          </p:cNvSpPr>
          <p:nvPr>
            <p:ph type="subTitle" idx="1"/>
          </p:nvPr>
        </p:nvSpPr>
        <p:spPr>
          <a:xfrm>
            <a:off x="826425" y="9583006"/>
            <a:ext cx="3207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2"/>
          <p:cNvSpPr txBox="1">
            <a:spLocks noGrp="1"/>
          </p:cNvSpPr>
          <p:nvPr>
            <p:ph type="subTitle" idx="2"/>
          </p:nvPr>
        </p:nvSpPr>
        <p:spPr>
          <a:xfrm>
            <a:off x="6888618" y="9583017"/>
            <a:ext cx="678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24" name="Google Shape;424;p42"/>
          <p:cNvGraphicFramePr/>
          <p:nvPr/>
        </p:nvGraphicFramePr>
        <p:xfrm>
          <a:off x="242875" y="72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{885926A7-1028-49C7-A73F-175068B34EA7}</a:tableStyleId>
              </a:tblPr>
              <a:tblGrid>
                <a:gridCol w="104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3"/>
          <p:cNvSpPr txBox="1">
            <a:spLocks noGrp="1"/>
          </p:cNvSpPr>
          <p:nvPr>
            <p:ph type="title"/>
          </p:nvPr>
        </p:nvSpPr>
        <p:spPr>
          <a:xfrm>
            <a:off x="242875" y="142375"/>
            <a:ext cx="7286400" cy="41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 2023</a:t>
            </a:r>
            <a:endParaRPr/>
          </a:p>
        </p:txBody>
      </p:sp>
      <p:sp>
        <p:nvSpPr>
          <p:cNvPr id="430" name="Google Shape;430;p43"/>
          <p:cNvSpPr txBox="1">
            <a:spLocks noGrp="1"/>
          </p:cNvSpPr>
          <p:nvPr>
            <p:ph type="subTitle" idx="1"/>
          </p:nvPr>
        </p:nvSpPr>
        <p:spPr>
          <a:xfrm>
            <a:off x="826425" y="9583006"/>
            <a:ext cx="3207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43"/>
          <p:cNvSpPr txBox="1">
            <a:spLocks noGrp="1"/>
          </p:cNvSpPr>
          <p:nvPr>
            <p:ph type="subTitle" idx="2"/>
          </p:nvPr>
        </p:nvSpPr>
        <p:spPr>
          <a:xfrm>
            <a:off x="6888618" y="9583017"/>
            <a:ext cx="678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32" name="Google Shape;432;p43"/>
          <p:cNvGraphicFramePr/>
          <p:nvPr/>
        </p:nvGraphicFramePr>
        <p:xfrm>
          <a:off x="242875" y="72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{885926A7-1028-49C7-A73F-175068B34EA7}</a:tableStyleId>
              </a:tblPr>
              <a:tblGrid>
                <a:gridCol w="104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4"/>
          <p:cNvSpPr txBox="1">
            <a:spLocks noGrp="1"/>
          </p:cNvSpPr>
          <p:nvPr>
            <p:ph type="title"/>
          </p:nvPr>
        </p:nvSpPr>
        <p:spPr>
          <a:xfrm>
            <a:off x="242875" y="142375"/>
            <a:ext cx="7286400" cy="41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June 2023</a:t>
            </a:r>
            <a:endParaRPr/>
          </a:p>
        </p:txBody>
      </p:sp>
      <p:sp>
        <p:nvSpPr>
          <p:cNvPr id="438" name="Google Shape;438;p44"/>
          <p:cNvSpPr txBox="1">
            <a:spLocks noGrp="1"/>
          </p:cNvSpPr>
          <p:nvPr>
            <p:ph type="subTitle" idx="1"/>
          </p:nvPr>
        </p:nvSpPr>
        <p:spPr>
          <a:xfrm>
            <a:off x="826425" y="9583006"/>
            <a:ext cx="3207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44"/>
          <p:cNvSpPr txBox="1">
            <a:spLocks noGrp="1"/>
          </p:cNvSpPr>
          <p:nvPr>
            <p:ph type="subTitle" idx="2"/>
          </p:nvPr>
        </p:nvSpPr>
        <p:spPr>
          <a:xfrm>
            <a:off x="6888618" y="9583017"/>
            <a:ext cx="678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40" name="Google Shape;440;p44"/>
          <p:cNvGraphicFramePr/>
          <p:nvPr/>
        </p:nvGraphicFramePr>
        <p:xfrm>
          <a:off x="242875" y="72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{885926A7-1028-49C7-A73F-175068B34EA7}</a:tableStyleId>
              </a:tblPr>
              <a:tblGrid>
                <a:gridCol w="104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5"/>
          <p:cNvSpPr txBox="1">
            <a:spLocks noGrp="1"/>
          </p:cNvSpPr>
          <p:nvPr>
            <p:ph type="title"/>
          </p:nvPr>
        </p:nvSpPr>
        <p:spPr>
          <a:xfrm>
            <a:off x="242875" y="142375"/>
            <a:ext cx="7286400" cy="41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July 2023</a:t>
            </a:r>
            <a:endParaRPr/>
          </a:p>
        </p:txBody>
      </p:sp>
      <p:sp>
        <p:nvSpPr>
          <p:cNvPr id="446" name="Google Shape;446;p45"/>
          <p:cNvSpPr txBox="1">
            <a:spLocks noGrp="1"/>
          </p:cNvSpPr>
          <p:nvPr>
            <p:ph type="subTitle" idx="1"/>
          </p:nvPr>
        </p:nvSpPr>
        <p:spPr>
          <a:xfrm>
            <a:off x="826425" y="9583006"/>
            <a:ext cx="3207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45"/>
          <p:cNvSpPr txBox="1">
            <a:spLocks noGrp="1"/>
          </p:cNvSpPr>
          <p:nvPr>
            <p:ph type="subTitle" idx="2"/>
          </p:nvPr>
        </p:nvSpPr>
        <p:spPr>
          <a:xfrm>
            <a:off x="6888618" y="9583017"/>
            <a:ext cx="678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48" name="Google Shape;448;p45"/>
          <p:cNvGraphicFramePr/>
          <p:nvPr/>
        </p:nvGraphicFramePr>
        <p:xfrm>
          <a:off x="242875" y="72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{885926A7-1028-49C7-A73F-175068B34EA7}</a:tableStyleId>
              </a:tblPr>
              <a:tblGrid>
                <a:gridCol w="104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6"/>
          <p:cNvSpPr txBox="1">
            <a:spLocks noGrp="1"/>
          </p:cNvSpPr>
          <p:nvPr>
            <p:ph type="title"/>
          </p:nvPr>
        </p:nvSpPr>
        <p:spPr>
          <a:xfrm>
            <a:off x="242875" y="142375"/>
            <a:ext cx="7286400" cy="41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August 2023</a:t>
            </a:r>
            <a:endParaRPr/>
          </a:p>
        </p:txBody>
      </p:sp>
      <p:sp>
        <p:nvSpPr>
          <p:cNvPr id="454" name="Google Shape;454;p46"/>
          <p:cNvSpPr txBox="1">
            <a:spLocks noGrp="1"/>
          </p:cNvSpPr>
          <p:nvPr>
            <p:ph type="subTitle" idx="1"/>
          </p:nvPr>
        </p:nvSpPr>
        <p:spPr>
          <a:xfrm>
            <a:off x="826425" y="9583006"/>
            <a:ext cx="3207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46"/>
          <p:cNvSpPr txBox="1">
            <a:spLocks noGrp="1"/>
          </p:cNvSpPr>
          <p:nvPr>
            <p:ph type="subTitle" idx="2"/>
          </p:nvPr>
        </p:nvSpPr>
        <p:spPr>
          <a:xfrm>
            <a:off x="6888618" y="9583017"/>
            <a:ext cx="678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56" name="Google Shape;456;p46"/>
          <p:cNvGraphicFramePr/>
          <p:nvPr/>
        </p:nvGraphicFramePr>
        <p:xfrm>
          <a:off x="242875" y="72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{885926A7-1028-49C7-A73F-175068B34EA7}</a:tableStyleId>
              </a:tblPr>
              <a:tblGrid>
                <a:gridCol w="104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7"/>
          <p:cNvSpPr txBox="1">
            <a:spLocks noGrp="1"/>
          </p:cNvSpPr>
          <p:nvPr>
            <p:ph type="title"/>
          </p:nvPr>
        </p:nvSpPr>
        <p:spPr>
          <a:xfrm>
            <a:off x="242875" y="142375"/>
            <a:ext cx="7286400" cy="41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2023</a:t>
            </a:r>
            <a:endParaRPr/>
          </a:p>
        </p:txBody>
      </p:sp>
      <p:sp>
        <p:nvSpPr>
          <p:cNvPr id="462" name="Google Shape;462;p47"/>
          <p:cNvSpPr txBox="1">
            <a:spLocks noGrp="1"/>
          </p:cNvSpPr>
          <p:nvPr>
            <p:ph type="subTitle" idx="1"/>
          </p:nvPr>
        </p:nvSpPr>
        <p:spPr>
          <a:xfrm>
            <a:off x="826425" y="9583006"/>
            <a:ext cx="3207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47"/>
          <p:cNvSpPr txBox="1">
            <a:spLocks noGrp="1"/>
          </p:cNvSpPr>
          <p:nvPr>
            <p:ph type="subTitle" idx="2"/>
          </p:nvPr>
        </p:nvSpPr>
        <p:spPr>
          <a:xfrm>
            <a:off x="6888618" y="9583017"/>
            <a:ext cx="678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64" name="Google Shape;464;p47"/>
          <p:cNvGraphicFramePr/>
          <p:nvPr/>
        </p:nvGraphicFramePr>
        <p:xfrm>
          <a:off x="242875" y="72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{885926A7-1028-49C7-A73F-175068B34EA7}</a:tableStyleId>
              </a:tblPr>
              <a:tblGrid>
                <a:gridCol w="104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8"/>
          <p:cNvSpPr txBox="1">
            <a:spLocks noGrp="1"/>
          </p:cNvSpPr>
          <p:nvPr>
            <p:ph type="title"/>
          </p:nvPr>
        </p:nvSpPr>
        <p:spPr>
          <a:xfrm>
            <a:off x="242875" y="142375"/>
            <a:ext cx="7286400" cy="41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October 2023</a:t>
            </a:r>
            <a:endParaRPr/>
          </a:p>
        </p:txBody>
      </p:sp>
      <p:sp>
        <p:nvSpPr>
          <p:cNvPr id="470" name="Google Shape;470;p48"/>
          <p:cNvSpPr txBox="1">
            <a:spLocks noGrp="1"/>
          </p:cNvSpPr>
          <p:nvPr>
            <p:ph type="subTitle" idx="1"/>
          </p:nvPr>
        </p:nvSpPr>
        <p:spPr>
          <a:xfrm>
            <a:off x="826425" y="9583006"/>
            <a:ext cx="3207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8"/>
          <p:cNvSpPr txBox="1">
            <a:spLocks noGrp="1"/>
          </p:cNvSpPr>
          <p:nvPr>
            <p:ph type="subTitle" idx="2"/>
          </p:nvPr>
        </p:nvSpPr>
        <p:spPr>
          <a:xfrm>
            <a:off x="6888618" y="9583017"/>
            <a:ext cx="678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72" name="Google Shape;472;p48"/>
          <p:cNvGraphicFramePr/>
          <p:nvPr/>
        </p:nvGraphicFramePr>
        <p:xfrm>
          <a:off x="242875" y="72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{885926A7-1028-49C7-A73F-175068B34EA7}</a:tableStyleId>
              </a:tblPr>
              <a:tblGrid>
                <a:gridCol w="104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/>
        </p:nvSpPr>
        <p:spPr>
          <a:xfrm>
            <a:off x="1113825" y="6648627"/>
            <a:ext cx="65385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latin typeface="Roboto"/>
                <a:ea typeface="Roboto"/>
                <a:cs typeface="Roboto"/>
                <a:sym typeface="Roboto"/>
              </a:rPr>
              <a:t>Your Team Name Here</a:t>
            </a:r>
            <a:endParaRPr sz="25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2905426" y="7790950"/>
            <a:ext cx="17298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00/00/0000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22"/>
          <p:cNvSpPr txBox="1"/>
          <p:nvPr/>
        </p:nvSpPr>
        <p:spPr>
          <a:xfrm>
            <a:off x="4635220" y="7799525"/>
            <a:ext cx="686400" cy="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1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5662125" y="7799527"/>
            <a:ext cx="909900" cy="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1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1118400" y="5242837"/>
            <a:ext cx="48303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Roboto Black"/>
                <a:ea typeface="Roboto Black"/>
                <a:cs typeface="Roboto Black"/>
                <a:sym typeface="Roboto Black"/>
              </a:rPr>
              <a:t>0000</a:t>
            </a:r>
            <a:endParaRPr sz="72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47" name="Google Shape;147;p22"/>
          <p:cNvSpPr txBox="1"/>
          <p:nvPr/>
        </p:nvSpPr>
        <p:spPr>
          <a:xfrm>
            <a:off x="1113825" y="7790950"/>
            <a:ext cx="17298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00/00/0000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1113825" y="7337677"/>
            <a:ext cx="66585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Your School Name Here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2"/>
          <p:cNvSpPr/>
          <p:nvPr/>
        </p:nvSpPr>
        <p:spPr>
          <a:xfrm>
            <a:off x="1119175" y="2252375"/>
            <a:ext cx="6429900" cy="3058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an alternate front page.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Place a team photo or other information here.</a:t>
            </a:r>
            <a:endParaRPr/>
          </a:p>
        </p:txBody>
      </p:sp>
      <p:sp>
        <p:nvSpPr>
          <p:cNvPr id="150" name="Google Shape;150;p22"/>
          <p:cNvSpPr txBox="1"/>
          <p:nvPr/>
        </p:nvSpPr>
        <p:spPr>
          <a:xfrm>
            <a:off x="6485525" y="8266525"/>
            <a:ext cx="12867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V2.0 Date 5.16.23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9"/>
          <p:cNvSpPr txBox="1">
            <a:spLocks noGrp="1"/>
          </p:cNvSpPr>
          <p:nvPr>
            <p:ph type="title"/>
          </p:nvPr>
        </p:nvSpPr>
        <p:spPr>
          <a:xfrm>
            <a:off x="242875" y="142375"/>
            <a:ext cx="7286400" cy="41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November 2023</a:t>
            </a:r>
            <a:endParaRPr/>
          </a:p>
        </p:txBody>
      </p:sp>
      <p:sp>
        <p:nvSpPr>
          <p:cNvPr id="478" name="Google Shape;478;p49"/>
          <p:cNvSpPr txBox="1">
            <a:spLocks noGrp="1"/>
          </p:cNvSpPr>
          <p:nvPr>
            <p:ph type="subTitle" idx="1"/>
          </p:nvPr>
        </p:nvSpPr>
        <p:spPr>
          <a:xfrm>
            <a:off x="826425" y="9583006"/>
            <a:ext cx="3207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49"/>
          <p:cNvSpPr txBox="1">
            <a:spLocks noGrp="1"/>
          </p:cNvSpPr>
          <p:nvPr>
            <p:ph type="subTitle" idx="2"/>
          </p:nvPr>
        </p:nvSpPr>
        <p:spPr>
          <a:xfrm>
            <a:off x="6888618" y="9583017"/>
            <a:ext cx="678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80" name="Google Shape;480;p49"/>
          <p:cNvGraphicFramePr/>
          <p:nvPr/>
        </p:nvGraphicFramePr>
        <p:xfrm>
          <a:off x="242875" y="72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{885926A7-1028-49C7-A73F-175068B34EA7}</a:tableStyleId>
              </a:tblPr>
              <a:tblGrid>
                <a:gridCol w="104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0"/>
          <p:cNvSpPr txBox="1">
            <a:spLocks noGrp="1"/>
          </p:cNvSpPr>
          <p:nvPr>
            <p:ph type="title"/>
          </p:nvPr>
        </p:nvSpPr>
        <p:spPr>
          <a:xfrm>
            <a:off x="242875" y="142375"/>
            <a:ext cx="7286400" cy="41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December 2023</a:t>
            </a:r>
            <a:endParaRPr/>
          </a:p>
        </p:txBody>
      </p:sp>
      <p:sp>
        <p:nvSpPr>
          <p:cNvPr id="486" name="Google Shape;486;p50"/>
          <p:cNvSpPr txBox="1">
            <a:spLocks noGrp="1"/>
          </p:cNvSpPr>
          <p:nvPr>
            <p:ph type="subTitle" idx="1"/>
          </p:nvPr>
        </p:nvSpPr>
        <p:spPr>
          <a:xfrm>
            <a:off x="826425" y="9583006"/>
            <a:ext cx="3207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50"/>
          <p:cNvSpPr txBox="1">
            <a:spLocks noGrp="1"/>
          </p:cNvSpPr>
          <p:nvPr>
            <p:ph type="subTitle" idx="2"/>
          </p:nvPr>
        </p:nvSpPr>
        <p:spPr>
          <a:xfrm>
            <a:off x="6888618" y="9583017"/>
            <a:ext cx="678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88" name="Google Shape;488;p50"/>
          <p:cNvGraphicFramePr/>
          <p:nvPr/>
        </p:nvGraphicFramePr>
        <p:xfrm>
          <a:off x="242875" y="72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{885926A7-1028-49C7-A73F-175068B34EA7}</a:tableStyleId>
              </a:tblPr>
              <a:tblGrid>
                <a:gridCol w="104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1"/>
          <p:cNvSpPr txBox="1">
            <a:spLocks noGrp="1"/>
          </p:cNvSpPr>
          <p:nvPr>
            <p:ph type="title"/>
          </p:nvPr>
        </p:nvSpPr>
        <p:spPr>
          <a:xfrm>
            <a:off x="242875" y="142375"/>
            <a:ext cx="7286400" cy="41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January 2024</a:t>
            </a:r>
            <a:endParaRPr/>
          </a:p>
        </p:txBody>
      </p:sp>
      <p:sp>
        <p:nvSpPr>
          <p:cNvPr id="494" name="Google Shape;494;p51"/>
          <p:cNvSpPr txBox="1">
            <a:spLocks noGrp="1"/>
          </p:cNvSpPr>
          <p:nvPr>
            <p:ph type="subTitle" idx="1"/>
          </p:nvPr>
        </p:nvSpPr>
        <p:spPr>
          <a:xfrm>
            <a:off x="826425" y="9583006"/>
            <a:ext cx="3207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51"/>
          <p:cNvSpPr txBox="1">
            <a:spLocks noGrp="1"/>
          </p:cNvSpPr>
          <p:nvPr>
            <p:ph type="subTitle" idx="2"/>
          </p:nvPr>
        </p:nvSpPr>
        <p:spPr>
          <a:xfrm>
            <a:off x="6888618" y="9583017"/>
            <a:ext cx="678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96" name="Google Shape;496;p51"/>
          <p:cNvGraphicFramePr/>
          <p:nvPr/>
        </p:nvGraphicFramePr>
        <p:xfrm>
          <a:off x="242875" y="72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{885926A7-1028-49C7-A73F-175068B34EA7}</a:tableStyleId>
              </a:tblPr>
              <a:tblGrid>
                <a:gridCol w="104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2"/>
          <p:cNvSpPr txBox="1">
            <a:spLocks noGrp="1"/>
          </p:cNvSpPr>
          <p:nvPr>
            <p:ph type="title"/>
          </p:nvPr>
        </p:nvSpPr>
        <p:spPr>
          <a:xfrm>
            <a:off x="242875" y="142375"/>
            <a:ext cx="7286400" cy="41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February 2024</a:t>
            </a:r>
            <a:endParaRPr/>
          </a:p>
        </p:txBody>
      </p:sp>
      <p:sp>
        <p:nvSpPr>
          <p:cNvPr id="502" name="Google Shape;502;p52"/>
          <p:cNvSpPr txBox="1">
            <a:spLocks noGrp="1"/>
          </p:cNvSpPr>
          <p:nvPr>
            <p:ph type="subTitle" idx="1"/>
          </p:nvPr>
        </p:nvSpPr>
        <p:spPr>
          <a:xfrm>
            <a:off x="826425" y="9583006"/>
            <a:ext cx="3207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52"/>
          <p:cNvSpPr txBox="1">
            <a:spLocks noGrp="1"/>
          </p:cNvSpPr>
          <p:nvPr>
            <p:ph type="subTitle" idx="2"/>
          </p:nvPr>
        </p:nvSpPr>
        <p:spPr>
          <a:xfrm>
            <a:off x="6888618" y="9583017"/>
            <a:ext cx="678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04" name="Google Shape;504;p52"/>
          <p:cNvGraphicFramePr/>
          <p:nvPr/>
        </p:nvGraphicFramePr>
        <p:xfrm>
          <a:off x="242875" y="72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{885926A7-1028-49C7-A73F-175068B34EA7}</a:tableStyleId>
              </a:tblPr>
              <a:tblGrid>
                <a:gridCol w="104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3"/>
          <p:cNvSpPr txBox="1">
            <a:spLocks noGrp="1"/>
          </p:cNvSpPr>
          <p:nvPr>
            <p:ph type="title"/>
          </p:nvPr>
        </p:nvSpPr>
        <p:spPr>
          <a:xfrm>
            <a:off x="242875" y="142375"/>
            <a:ext cx="7286400" cy="41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March 2024</a:t>
            </a:r>
            <a:endParaRPr/>
          </a:p>
        </p:txBody>
      </p:sp>
      <p:sp>
        <p:nvSpPr>
          <p:cNvPr id="510" name="Google Shape;510;p53"/>
          <p:cNvSpPr txBox="1">
            <a:spLocks noGrp="1"/>
          </p:cNvSpPr>
          <p:nvPr>
            <p:ph type="subTitle" idx="1"/>
          </p:nvPr>
        </p:nvSpPr>
        <p:spPr>
          <a:xfrm>
            <a:off x="826425" y="9583006"/>
            <a:ext cx="3207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53"/>
          <p:cNvSpPr txBox="1">
            <a:spLocks noGrp="1"/>
          </p:cNvSpPr>
          <p:nvPr>
            <p:ph type="subTitle" idx="2"/>
          </p:nvPr>
        </p:nvSpPr>
        <p:spPr>
          <a:xfrm>
            <a:off x="6888618" y="9583017"/>
            <a:ext cx="678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12" name="Google Shape;512;p53"/>
          <p:cNvGraphicFramePr/>
          <p:nvPr/>
        </p:nvGraphicFramePr>
        <p:xfrm>
          <a:off x="242875" y="725100"/>
          <a:ext cx="7286475" cy="8657550"/>
        </p:xfrm>
        <a:graphic>
          <a:graphicData uri="http://schemas.openxmlformats.org/drawingml/2006/table">
            <a:tbl>
              <a:tblPr>
                <a:noFill/>
                <a:tableStyleId>{885926A7-1028-49C7-A73F-175068B34EA7}</a:tableStyleId>
              </a:tblPr>
              <a:tblGrid>
                <a:gridCol w="104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4"/>
          <p:cNvSpPr txBox="1">
            <a:spLocks noGrp="1"/>
          </p:cNvSpPr>
          <p:nvPr>
            <p:ph type="title"/>
          </p:nvPr>
        </p:nvSpPr>
        <p:spPr>
          <a:xfrm>
            <a:off x="242875" y="142375"/>
            <a:ext cx="7286400" cy="41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April 2024</a:t>
            </a:r>
            <a:endParaRPr/>
          </a:p>
        </p:txBody>
      </p:sp>
      <p:sp>
        <p:nvSpPr>
          <p:cNvPr id="518" name="Google Shape;518;p54"/>
          <p:cNvSpPr txBox="1">
            <a:spLocks noGrp="1"/>
          </p:cNvSpPr>
          <p:nvPr>
            <p:ph type="subTitle" idx="1"/>
          </p:nvPr>
        </p:nvSpPr>
        <p:spPr>
          <a:xfrm>
            <a:off x="826425" y="9583006"/>
            <a:ext cx="3207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54"/>
          <p:cNvSpPr txBox="1">
            <a:spLocks noGrp="1"/>
          </p:cNvSpPr>
          <p:nvPr>
            <p:ph type="subTitle" idx="2"/>
          </p:nvPr>
        </p:nvSpPr>
        <p:spPr>
          <a:xfrm>
            <a:off x="6888618" y="9583017"/>
            <a:ext cx="678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20" name="Google Shape;520;p54"/>
          <p:cNvGraphicFramePr/>
          <p:nvPr/>
        </p:nvGraphicFramePr>
        <p:xfrm>
          <a:off x="242875" y="72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{885926A7-1028-49C7-A73F-175068B34EA7}</a:tableStyleId>
              </a:tblPr>
              <a:tblGrid>
                <a:gridCol w="104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5"/>
          <p:cNvSpPr txBox="1">
            <a:spLocks noGrp="1"/>
          </p:cNvSpPr>
          <p:nvPr>
            <p:ph type="title"/>
          </p:nvPr>
        </p:nvSpPr>
        <p:spPr>
          <a:xfrm>
            <a:off x="242875" y="142375"/>
            <a:ext cx="7286400" cy="41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 2024</a:t>
            </a:r>
            <a:endParaRPr/>
          </a:p>
        </p:txBody>
      </p:sp>
      <p:sp>
        <p:nvSpPr>
          <p:cNvPr id="526" name="Google Shape;526;p55"/>
          <p:cNvSpPr txBox="1">
            <a:spLocks noGrp="1"/>
          </p:cNvSpPr>
          <p:nvPr>
            <p:ph type="subTitle" idx="1"/>
          </p:nvPr>
        </p:nvSpPr>
        <p:spPr>
          <a:xfrm>
            <a:off x="826425" y="9583006"/>
            <a:ext cx="3207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55"/>
          <p:cNvSpPr txBox="1">
            <a:spLocks noGrp="1"/>
          </p:cNvSpPr>
          <p:nvPr>
            <p:ph type="subTitle" idx="2"/>
          </p:nvPr>
        </p:nvSpPr>
        <p:spPr>
          <a:xfrm>
            <a:off x="6888618" y="9583017"/>
            <a:ext cx="678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28" name="Google Shape;528;p55"/>
          <p:cNvGraphicFramePr/>
          <p:nvPr/>
        </p:nvGraphicFramePr>
        <p:xfrm>
          <a:off x="242875" y="725100"/>
          <a:ext cx="7286475" cy="8657550"/>
        </p:xfrm>
        <a:graphic>
          <a:graphicData uri="http://schemas.openxmlformats.org/drawingml/2006/table">
            <a:tbl>
              <a:tblPr>
                <a:noFill/>
                <a:tableStyleId>{885926A7-1028-49C7-A73F-175068B34EA7}</a:tableStyleId>
              </a:tblPr>
              <a:tblGrid>
                <a:gridCol w="104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0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228600" marB="91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6"/>
          <p:cNvSpPr txBox="1">
            <a:spLocks noGrp="1"/>
          </p:cNvSpPr>
          <p:nvPr>
            <p:ph type="title"/>
          </p:nvPr>
        </p:nvSpPr>
        <p:spPr>
          <a:xfrm>
            <a:off x="242875" y="142375"/>
            <a:ext cx="7286400" cy="41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April 2023</a:t>
            </a:r>
            <a:endParaRPr/>
          </a:p>
        </p:txBody>
      </p:sp>
      <p:sp>
        <p:nvSpPr>
          <p:cNvPr id="534" name="Google Shape;534;p56"/>
          <p:cNvSpPr txBox="1">
            <a:spLocks noGrp="1"/>
          </p:cNvSpPr>
          <p:nvPr>
            <p:ph type="subTitle" idx="1"/>
          </p:nvPr>
        </p:nvSpPr>
        <p:spPr>
          <a:xfrm>
            <a:off x="826425" y="9583006"/>
            <a:ext cx="3207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56"/>
          <p:cNvSpPr txBox="1">
            <a:spLocks noGrp="1"/>
          </p:cNvSpPr>
          <p:nvPr>
            <p:ph type="subTitle" idx="2"/>
          </p:nvPr>
        </p:nvSpPr>
        <p:spPr>
          <a:xfrm>
            <a:off x="6888618" y="9583017"/>
            <a:ext cx="678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36" name="Google Shape;536;p56"/>
          <p:cNvGraphicFramePr/>
          <p:nvPr/>
        </p:nvGraphicFramePr>
        <p:xfrm>
          <a:off x="723325" y="552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{885926A7-1028-49C7-A73F-175068B34EA7}</a:tableStyleId>
              </a:tblPr>
              <a:tblGrid>
                <a:gridCol w="680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2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7"/>
          <p:cNvSpPr txBox="1">
            <a:spLocks noGrp="1"/>
          </p:cNvSpPr>
          <p:nvPr>
            <p:ph type="title"/>
          </p:nvPr>
        </p:nvSpPr>
        <p:spPr>
          <a:xfrm>
            <a:off x="242875" y="142375"/>
            <a:ext cx="7286400" cy="41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 2023</a:t>
            </a:r>
            <a:endParaRPr/>
          </a:p>
        </p:txBody>
      </p:sp>
      <p:sp>
        <p:nvSpPr>
          <p:cNvPr id="542" name="Google Shape;542;p57"/>
          <p:cNvSpPr txBox="1">
            <a:spLocks noGrp="1"/>
          </p:cNvSpPr>
          <p:nvPr>
            <p:ph type="subTitle" idx="1"/>
          </p:nvPr>
        </p:nvSpPr>
        <p:spPr>
          <a:xfrm>
            <a:off x="826425" y="9583006"/>
            <a:ext cx="3207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57"/>
          <p:cNvSpPr txBox="1">
            <a:spLocks noGrp="1"/>
          </p:cNvSpPr>
          <p:nvPr>
            <p:ph type="subTitle" idx="2"/>
          </p:nvPr>
        </p:nvSpPr>
        <p:spPr>
          <a:xfrm>
            <a:off x="6888618" y="9583017"/>
            <a:ext cx="678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44" name="Google Shape;544;p57"/>
          <p:cNvGraphicFramePr/>
          <p:nvPr/>
        </p:nvGraphicFramePr>
        <p:xfrm>
          <a:off x="723325" y="552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{885926A7-1028-49C7-A73F-175068B34EA7}</a:tableStyleId>
              </a:tblPr>
              <a:tblGrid>
                <a:gridCol w="680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2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8"/>
          <p:cNvSpPr txBox="1">
            <a:spLocks noGrp="1"/>
          </p:cNvSpPr>
          <p:nvPr>
            <p:ph type="title"/>
          </p:nvPr>
        </p:nvSpPr>
        <p:spPr>
          <a:xfrm>
            <a:off x="242875" y="142375"/>
            <a:ext cx="7286400" cy="41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June 2023</a:t>
            </a:r>
            <a:endParaRPr/>
          </a:p>
        </p:txBody>
      </p:sp>
      <p:sp>
        <p:nvSpPr>
          <p:cNvPr id="550" name="Google Shape;550;p58"/>
          <p:cNvSpPr txBox="1">
            <a:spLocks noGrp="1"/>
          </p:cNvSpPr>
          <p:nvPr>
            <p:ph type="subTitle" idx="1"/>
          </p:nvPr>
        </p:nvSpPr>
        <p:spPr>
          <a:xfrm>
            <a:off x="826425" y="9583006"/>
            <a:ext cx="3207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58"/>
          <p:cNvSpPr txBox="1">
            <a:spLocks noGrp="1"/>
          </p:cNvSpPr>
          <p:nvPr>
            <p:ph type="subTitle" idx="2"/>
          </p:nvPr>
        </p:nvSpPr>
        <p:spPr>
          <a:xfrm>
            <a:off x="6888618" y="9583017"/>
            <a:ext cx="678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52" name="Google Shape;552;p58"/>
          <p:cNvGraphicFramePr/>
          <p:nvPr/>
        </p:nvGraphicFramePr>
        <p:xfrm>
          <a:off x="723325" y="552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{885926A7-1028-49C7-A73F-175068B34EA7}</a:tableStyleId>
              </a:tblPr>
              <a:tblGrid>
                <a:gridCol w="680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2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/>
          <p:nvPr/>
        </p:nvSpPr>
        <p:spPr>
          <a:xfrm>
            <a:off x="-2170550" y="4563725"/>
            <a:ext cx="2794500" cy="1863000"/>
          </a:xfrm>
          <a:prstGeom prst="wedgeEllipseCallout">
            <a:avLst>
              <a:gd name="adj1" fmla="val 45106"/>
              <a:gd name="adj2" fmla="val 48164"/>
            </a:avLst>
          </a:prstGeom>
          <a:solidFill>
            <a:srgbClr val="C9DAF8"/>
          </a:solidFill>
          <a:ln w="28575" cap="flat" cmpd="sng">
            <a:solidFill>
              <a:srgbClr val="FF00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Roboto Mono"/>
                <a:ea typeface="Roboto Mono"/>
                <a:cs typeface="Roboto Mono"/>
                <a:sym typeface="Roboto Mono"/>
              </a:rPr>
              <a:t>Right click me and select “Format Background” and then choose your team’s favorite color!</a:t>
            </a:r>
            <a:endParaRPr sz="13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6" name="Google Shape;156;p23"/>
          <p:cNvSpPr/>
          <p:nvPr/>
        </p:nvSpPr>
        <p:spPr>
          <a:xfrm>
            <a:off x="1119175" y="2252375"/>
            <a:ext cx="6429900" cy="3058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an alternate front page.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Place a team photo or other information here.</a:t>
            </a:r>
            <a:endParaRPr/>
          </a:p>
        </p:txBody>
      </p:sp>
      <p:sp>
        <p:nvSpPr>
          <p:cNvPr id="157" name="Google Shape;157;p23"/>
          <p:cNvSpPr txBox="1"/>
          <p:nvPr/>
        </p:nvSpPr>
        <p:spPr>
          <a:xfrm>
            <a:off x="1113825" y="6648627"/>
            <a:ext cx="65385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latin typeface="Roboto"/>
                <a:ea typeface="Roboto"/>
                <a:cs typeface="Roboto"/>
                <a:sym typeface="Roboto"/>
              </a:rPr>
              <a:t>Your Team Name Here</a:t>
            </a:r>
            <a:endParaRPr sz="25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23"/>
          <p:cNvSpPr txBox="1"/>
          <p:nvPr/>
        </p:nvSpPr>
        <p:spPr>
          <a:xfrm>
            <a:off x="2905426" y="7790950"/>
            <a:ext cx="17298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00/00/0000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4635220" y="7799525"/>
            <a:ext cx="686400" cy="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1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23"/>
          <p:cNvSpPr txBox="1"/>
          <p:nvPr/>
        </p:nvSpPr>
        <p:spPr>
          <a:xfrm>
            <a:off x="5662125" y="7799527"/>
            <a:ext cx="909900" cy="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1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1118400" y="5242837"/>
            <a:ext cx="48303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Roboto Black"/>
                <a:ea typeface="Roboto Black"/>
                <a:cs typeface="Roboto Black"/>
                <a:sym typeface="Roboto Black"/>
              </a:rPr>
              <a:t>0000</a:t>
            </a:r>
            <a:endParaRPr sz="72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1113825" y="7790950"/>
            <a:ext cx="17298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00/00/0000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1113825" y="7337677"/>
            <a:ext cx="66585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Your School Name Here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9"/>
          <p:cNvSpPr txBox="1">
            <a:spLocks noGrp="1"/>
          </p:cNvSpPr>
          <p:nvPr>
            <p:ph type="title"/>
          </p:nvPr>
        </p:nvSpPr>
        <p:spPr>
          <a:xfrm>
            <a:off x="242875" y="142375"/>
            <a:ext cx="7286400" cy="41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August 2023</a:t>
            </a:r>
            <a:endParaRPr/>
          </a:p>
        </p:txBody>
      </p:sp>
      <p:sp>
        <p:nvSpPr>
          <p:cNvPr id="558" name="Google Shape;558;p59"/>
          <p:cNvSpPr txBox="1">
            <a:spLocks noGrp="1"/>
          </p:cNvSpPr>
          <p:nvPr>
            <p:ph type="subTitle" idx="1"/>
          </p:nvPr>
        </p:nvSpPr>
        <p:spPr>
          <a:xfrm>
            <a:off x="826425" y="9583006"/>
            <a:ext cx="3207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59"/>
          <p:cNvSpPr txBox="1">
            <a:spLocks noGrp="1"/>
          </p:cNvSpPr>
          <p:nvPr>
            <p:ph type="subTitle" idx="2"/>
          </p:nvPr>
        </p:nvSpPr>
        <p:spPr>
          <a:xfrm>
            <a:off x="6888618" y="9583017"/>
            <a:ext cx="678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60" name="Google Shape;560;p59"/>
          <p:cNvGraphicFramePr/>
          <p:nvPr/>
        </p:nvGraphicFramePr>
        <p:xfrm>
          <a:off x="723325" y="552700"/>
          <a:ext cx="6805950" cy="8806000"/>
        </p:xfrm>
        <a:graphic>
          <a:graphicData uri="http://schemas.openxmlformats.org/drawingml/2006/table">
            <a:tbl>
              <a:tblPr>
                <a:noFill/>
                <a:tableStyleId>{885926A7-1028-49C7-A73F-175068B34EA7}</a:tableStyleId>
              </a:tblPr>
              <a:tblGrid>
                <a:gridCol w="680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2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0"/>
          <p:cNvSpPr txBox="1">
            <a:spLocks noGrp="1"/>
          </p:cNvSpPr>
          <p:nvPr>
            <p:ph type="title"/>
          </p:nvPr>
        </p:nvSpPr>
        <p:spPr>
          <a:xfrm>
            <a:off x="242875" y="142375"/>
            <a:ext cx="7286400" cy="41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2023</a:t>
            </a:r>
            <a:endParaRPr/>
          </a:p>
        </p:txBody>
      </p:sp>
      <p:sp>
        <p:nvSpPr>
          <p:cNvPr id="566" name="Google Shape;566;p60"/>
          <p:cNvSpPr txBox="1">
            <a:spLocks noGrp="1"/>
          </p:cNvSpPr>
          <p:nvPr>
            <p:ph type="subTitle" idx="1"/>
          </p:nvPr>
        </p:nvSpPr>
        <p:spPr>
          <a:xfrm>
            <a:off x="826425" y="9583006"/>
            <a:ext cx="3207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60"/>
          <p:cNvSpPr txBox="1">
            <a:spLocks noGrp="1"/>
          </p:cNvSpPr>
          <p:nvPr>
            <p:ph type="subTitle" idx="2"/>
          </p:nvPr>
        </p:nvSpPr>
        <p:spPr>
          <a:xfrm>
            <a:off x="6888618" y="9583017"/>
            <a:ext cx="678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68" name="Google Shape;568;p60"/>
          <p:cNvGraphicFramePr/>
          <p:nvPr/>
        </p:nvGraphicFramePr>
        <p:xfrm>
          <a:off x="723325" y="552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{885926A7-1028-49C7-A73F-175068B34EA7}</a:tableStyleId>
              </a:tblPr>
              <a:tblGrid>
                <a:gridCol w="680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2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1"/>
          <p:cNvSpPr txBox="1">
            <a:spLocks noGrp="1"/>
          </p:cNvSpPr>
          <p:nvPr>
            <p:ph type="title"/>
          </p:nvPr>
        </p:nvSpPr>
        <p:spPr>
          <a:xfrm>
            <a:off x="242875" y="142375"/>
            <a:ext cx="7286400" cy="41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October 2023</a:t>
            </a:r>
            <a:endParaRPr/>
          </a:p>
        </p:txBody>
      </p:sp>
      <p:sp>
        <p:nvSpPr>
          <p:cNvPr id="574" name="Google Shape;574;p61"/>
          <p:cNvSpPr txBox="1">
            <a:spLocks noGrp="1"/>
          </p:cNvSpPr>
          <p:nvPr>
            <p:ph type="subTitle" idx="1"/>
          </p:nvPr>
        </p:nvSpPr>
        <p:spPr>
          <a:xfrm>
            <a:off x="826425" y="9583006"/>
            <a:ext cx="3207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61"/>
          <p:cNvSpPr txBox="1">
            <a:spLocks noGrp="1"/>
          </p:cNvSpPr>
          <p:nvPr>
            <p:ph type="subTitle" idx="2"/>
          </p:nvPr>
        </p:nvSpPr>
        <p:spPr>
          <a:xfrm>
            <a:off x="6888618" y="9583017"/>
            <a:ext cx="678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76" name="Google Shape;576;p61"/>
          <p:cNvGraphicFramePr/>
          <p:nvPr/>
        </p:nvGraphicFramePr>
        <p:xfrm>
          <a:off x="723325" y="552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{885926A7-1028-49C7-A73F-175068B34EA7}</a:tableStyleId>
              </a:tblPr>
              <a:tblGrid>
                <a:gridCol w="680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2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2"/>
          <p:cNvSpPr txBox="1">
            <a:spLocks noGrp="1"/>
          </p:cNvSpPr>
          <p:nvPr>
            <p:ph type="title"/>
          </p:nvPr>
        </p:nvSpPr>
        <p:spPr>
          <a:xfrm>
            <a:off x="242875" y="142375"/>
            <a:ext cx="7286400" cy="41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November 2023</a:t>
            </a:r>
            <a:endParaRPr/>
          </a:p>
        </p:txBody>
      </p:sp>
      <p:sp>
        <p:nvSpPr>
          <p:cNvPr id="582" name="Google Shape;582;p62"/>
          <p:cNvSpPr txBox="1">
            <a:spLocks noGrp="1"/>
          </p:cNvSpPr>
          <p:nvPr>
            <p:ph type="subTitle" idx="1"/>
          </p:nvPr>
        </p:nvSpPr>
        <p:spPr>
          <a:xfrm>
            <a:off x="826425" y="9583006"/>
            <a:ext cx="3207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62"/>
          <p:cNvSpPr txBox="1">
            <a:spLocks noGrp="1"/>
          </p:cNvSpPr>
          <p:nvPr>
            <p:ph type="subTitle" idx="2"/>
          </p:nvPr>
        </p:nvSpPr>
        <p:spPr>
          <a:xfrm>
            <a:off x="6888618" y="9583017"/>
            <a:ext cx="678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84" name="Google Shape;584;p62"/>
          <p:cNvGraphicFramePr/>
          <p:nvPr/>
        </p:nvGraphicFramePr>
        <p:xfrm>
          <a:off x="723325" y="552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{885926A7-1028-49C7-A73F-175068B34EA7}</a:tableStyleId>
              </a:tblPr>
              <a:tblGrid>
                <a:gridCol w="680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2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3"/>
          <p:cNvSpPr txBox="1">
            <a:spLocks noGrp="1"/>
          </p:cNvSpPr>
          <p:nvPr>
            <p:ph type="title"/>
          </p:nvPr>
        </p:nvSpPr>
        <p:spPr>
          <a:xfrm>
            <a:off x="242875" y="142375"/>
            <a:ext cx="7286400" cy="41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December 2023</a:t>
            </a:r>
            <a:endParaRPr/>
          </a:p>
        </p:txBody>
      </p:sp>
      <p:sp>
        <p:nvSpPr>
          <p:cNvPr id="590" name="Google Shape;590;p63"/>
          <p:cNvSpPr txBox="1">
            <a:spLocks noGrp="1"/>
          </p:cNvSpPr>
          <p:nvPr>
            <p:ph type="subTitle" idx="1"/>
          </p:nvPr>
        </p:nvSpPr>
        <p:spPr>
          <a:xfrm>
            <a:off x="826425" y="9583006"/>
            <a:ext cx="3207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63"/>
          <p:cNvSpPr txBox="1">
            <a:spLocks noGrp="1"/>
          </p:cNvSpPr>
          <p:nvPr>
            <p:ph type="subTitle" idx="2"/>
          </p:nvPr>
        </p:nvSpPr>
        <p:spPr>
          <a:xfrm>
            <a:off x="6888618" y="9583017"/>
            <a:ext cx="678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92" name="Google Shape;592;p63"/>
          <p:cNvGraphicFramePr/>
          <p:nvPr/>
        </p:nvGraphicFramePr>
        <p:xfrm>
          <a:off x="723325" y="552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{885926A7-1028-49C7-A73F-175068B34EA7}</a:tableStyleId>
              </a:tblPr>
              <a:tblGrid>
                <a:gridCol w="680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2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4"/>
          <p:cNvSpPr txBox="1">
            <a:spLocks noGrp="1"/>
          </p:cNvSpPr>
          <p:nvPr>
            <p:ph type="title"/>
          </p:nvPr>
        </p:nvSpPr>
        <p:spPr>
          <a:xfrm>
            <a:off x="242875" y="142375"/>
            <a:ext cx="7286400" cy="41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January 2024</a:t>
            </a:r>
            <a:endParaRPr/>
          </a:p>
        </p:txBody>
      </p:sp>
      <p:sp>
        <p:nvSpPr>
          <p:cNvPr id="598" name="Google Shape;598;p64"/>
          <p:cNvSpPr txBox="1">
            <a:spLocks noGrp="1"/>
          </p:cNvSpPr>
          <p:nvPr>
            <p:ph type="subTitle" idx="1"/>
          </p:nvPr>
        </p:nvSpPr>
        <p:spPr>
          <a:xfrm>
            <a:off x="826425" y="9583006"/>
            <a:ext cx="3207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64"/>
          <p:cNvSpPr txBox="1">
            <a:spLocks noGrp="1"/>
          </p:cNvSpPr>
          <p:nvPr>
            <p:ph type="subTitle" idx="2"/>
          </p:nvPr>
        </p:nvSpPr>
        <p:spPr>
          <a:xfrm>
            <a:off x="6888618" y="9583017"/>
            <a:ext cx="678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600" name="Google Shape;600;p64"/>
          <p:cNvGraphicFramePr/>
          <p:nvPr/>
        </p:nvGraphicFramePr>
        <p:xfrm>
          <a:off x="723325" y="552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{885926A7-1028-49C7-A73F-175068B34EA7}</a:tableStyleId>
              </a:tblPr>
              <a:tblGrid>
                <a:gridCol w="680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2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5"/>
          <p:cNvSpPr txBox="1">
            <a:spLocks noGrp="1"/>
          </p:cNvSpPr>
          <p:nvPr>
            <p:ph type="title"/>
          </p:nvPr>
        </p:nvSpPr>
        <p:spPr>
          <a:xfrm>
            <a:off x="242875" y="142375"/>
            <a:ext cx="7286400" cy="41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February 2024</a:t>
            </a:r>
            <a:endParaRPr dirty="0"/>
          </a:p>
        </p:txBody>
      </p:sp>
      <p:sp>
        <p:nvSpPr>
          <p:cNvPr id="606" name="Google Shape;606;p65"/>
          <p:cNvSpPr txBox="1">
            <a:spLocks noGrp="1"/>
          </p:cNvSpPr>
          <p:nvPr>
            <p:ph type="subTitle" idx="1"/>
          </p:nvPr>
        </p:nvSpPr>
        <p:spPr>
          <a:xfrm>
            <a:off x="826425" y="9583006"/>
            <a:ext cx="3207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65"/>
          <p:cNvSpPr txBox="1">
            <a:spLocks noGrp="1"/>
          </p:cNvSpPr>
          <p:nvPr>
            <p:ph type="subTitle" idx="2"/>
          </p:nvPr>
        </p:nvSpPr>
        <p:spPr>
          <a:xfrm>
            <a:off x="6888618" y="9583017"/>
            <a:ext cx="678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608" name="Google Shape;608;p65"/>
          <p:cNvGraphicFramePr/>
          <p:nvPr/>
        </p:nvGraphicFramePr>
        <p:xfrm>
          <a:off x="723325" y="552700"/>
          <a:ext cx="6805950" cy="8806000"/>
        </p:xfrm>
        <a:graphic>
          <a:graphicData uri="http://schemas.openxmlformats.org/drawingml/2006/table">
            <a:tbl>
              <a:tblPr>
                <a:noFill/>
                <a:tableStyleId>{885926A7-1028-49C7-A73F-175068B34EA7}</a:tableStyleId>
              </a:tblPr>
              <a:tblGrid>
                <a:gridCol w="680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2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66"/>
          <p:cNvSpPr txBox="1">
            <a:spLocks noGrp="1"/>
          </p:cNvSpPr>
          <p:nvPr>
            <p:ph type="title"/>
          </p:nvPr>
        </p:nvSpPr>
        <p:spPr>
          <a:xfrm>
            <a:off x="242875" y="142375"/>
            <a:ext cx="7286400" cy="41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March 2024</a:t>
            </a:r>
            <a:endParaRPr/>
          </a:p>
        </p:txBody>
      </p:sp>
      <p:sp>
        <p:nvSpPr>
          <p:cNvPr id="614" name="Google Shape;614;p66"/>
          <p:cNvSpPr txBox="1">
            <a:spLocks noGrp="1"/>
          </p:cNvSpPr>
          <p:nvPr>
            <p:ph type="subTitle" idx="1"/>
          </p:nvPr>
        </p:nvSpPr>
        <p:spPr>
          <a:xfrm>
            <a:off x="826425" y="9583006"/>
            <a:ext cx="3207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66"/>
          <p:cNvSpPr txBox="1">
            <a:spLocks noGrp="1"/>
          </p:cNvSpPr>
          <p:nvPr>
            <p:ph type="subTitle" idx="2"/>
          </p:nvPr>
        </p:nvSpPr>
        <p:spPr>
          <a:xfrm>
            <a:off x="6888618" y="9583017"/>
            <a:ext cx="678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616" name="Google Shape;616;p66"/>
          <p:cNvGraphicFramePr/>
          <p:nvPr/>
        </p:nvGraphicFramePr>
        <p:xfrm>
          <a:off x="723325" y="552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{885926A7-1028-49C7-A73F-175068B34EA7}</a:tableStyleId>
              </a:tblPr>
              <a:tblGrid>
                <a:gridCol w="680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2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7"/>
          <p:cNvSpPr txBox="1">
            <a:spLocks noGrp="1"/>
          </p:cNvSpPr>
          <p:nvPr>
            <p:ph type="title"/>
          </p:nvPr>
        </p:nvSpPr>
        <p:spPr>
          <a:xfrm>
            <a:off x="242875" y="142375"/>
            <a:ext cx="7286400" cy="41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April 2024</a:t>
            </a:r>
            <a:endParaRPr/>
          </a:p>
        </p:txBody>
      </p:sp>
      <p:sp>
        <p:nvSpPr>
          <p:cNvPr id="622" name="Google Shape;622;p67"/>
          <p:cNvSpPr txBox="1">
            <a:spLocks noGrp="1"/>
          </p:cNvSpPr>
          <p:nvPr>
            <p:ph type="subTitle" idx="1"/>
          </p:nvPr>
        </p:nvSpPr>
        <p:spPr>
          <a:xfrm>
            <a:off x="826425" y="9583006"/>
            <a:ext cx="3207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67"/>
          <p:cNvSpPr txBox="1">
            <a:spLocks noGrp="1"/>
          </p:cNvSpPr>
          <p:nvPr>
            <p:ph type="subTitle" idx="2"/>
          </p:nvPr>
        </p:nvSpPr>
        <p:spPr>
          <a:xfrm>
            <a:off x="6888618" y="9583017"/>
            <a:ext cx="678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624" name="Google Shape;624;p67"/>
          <p:cNvGraphicFramePr/>
          <p:nvPr/>
        </p:nvGraphicFramePr>
        <p:xfrm>
          <a:off x="723325" y="552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{885926A7-1028-49C7-A73F-175068B34EA7}</a:tableStyleId>
              </a:tblPr>
              <a:tblGrid>
                <a:gridCol w="680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2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68"/>
          <p:cNvSpPr txBox="1">
            <a:spLocks noGrp="1"/>
          </p:cNvSpPr>
          <p:nvPr>
            <p:ph type="title"/>
          </p:nvPr>
        </p:nvSpPr>
        <p:spPr>
          <a:xfrm>
            <a:off x="242875" y="142375"/>
            <a:ext cx="7286400" cy="41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 2024</a:t>
            </a:r>
            <a:endParaRPr/>
          </a:p>
        </p:txBody>
      </p:sp>
      <p:sp>
        <p:nvSpPr>
          <p:cNvPr id="630" name="Google Shape;630;p68"/>
          <p:cNvSpPr txBox="1">
            <a:spLocks noGrp="1"/>
          </p:cNvSpPr>
          <p:nvPr>
            <p:ph type="subTitle" idx="1"/>
          </p:nvPr>
        </p:nvSpPr>
        <p:spPr>
          <a:xfrm>
            <a:off x="826425" y="9583006"/>
            <a:ext cx="3207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68"/>
          <p:cNvSpPr txBox="1">
            <a:spLocks noGrp="1"/>
          </p:cNvSpPr>
          <p:nvPr>
            <p:ph type="subTitle" idx="2"/>
          </p:nvPr>
        </p:nvSpPr>
        <p:spPr>
          <a:xfrm>
            <a:off x="6888618" y="9583017"/>
            <a:ext cx="678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632" name="Google Shape;632;p68"/>
          <p:cNvGraphicFramePr/>
          <p:nvPr/>
        </p:nvGraphicFramePr>
        <p:xfrm>
          <a:off x="723325" y="552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{885926A7-1028-49C7-A73F-175068B34EA7}</a:tableStyleId>
              </a:tblPr>
              <a:tblGrid>
                <a:gridCol w="680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2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/>
          <p:nvPr/>
        </p:nvSpPr>
        <p:spPr>
          <a:xfrm>
            <a:off x="-2170550" y="4563725"/>
            <a:ext cx="2794500" cy="1863000"/>
          </a:xfrm>
          <a:prstGeom prst="wedgeEllipseCallout">
            <a:avLst>
              <a:gd name="adj1" fmla="val 45106"/>
              <a:gd name="adj2" fmla="val 48164"/>
            </a:avLst>
          </a:prstGeom>
          <a:solidFill>
            <a:srgbClr val="D9D2E9"/>
          </a:solidFill>
          <a:ln w="28575" cap="flat" cmpd="sng">
            <a:solidFill>
              <a:srgbClr val="FF00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Roboto Mono"/>
                <a:ea typeface="Roboto Mono"/>
                <a:cs typeface="Roboto Mono"/>
                <a:sym typeface="Roboto Mono"/>
              </a:rPr>
              <a:t>Right click me and select “Format Background” and then choose your team’s favorite color!</a:t>
            </a:r>
            <a:endParaRPr sz="13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" name="Google Shape;169;p24"/>
          <p:cNvSpPr/>
          <p:nvPr/>
        </p:nvSpPr>
        <p:spPr>
          <a:xfrm>
            <a:off x="1119175" y="2252375"/>
            <a:ext cx="6429900" cy="3058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an alternate front page.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Place a team photo or other information here.</a:t>
            </a:r>
            <a:endParaRPr/>
          </a:p>
        </p:txBody>
      </p:sp>
      <p:sp>
        <p:nvSpPr>
          <p:cNvPr id="170" name="Google Shape;170;p24"/>
          <p:cNvSpPr txBox="1"/>
          <p:nvPr/>
        </p:nvSpPr>
        <p:spPr>
          <a:xfrm>
            <a:off x="1113825" y="6648627"/>
            <a:ext cx="65385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latin typeface="Roboto"/>
                <a:ea typeface="Roboto"/>
                <a:cs typeface="Roboto"/>
                <a:sym typeface="Roboto"/>
              </a:rPr>
              <a:t>Your Team Name Here</a:t>
            </a:r>
            <a:endParaRPr sz="25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4"/>
          <p:cNvSpPr txBox="1"/>
          <p:nvPr/>
        </p:nvSpPr>
        <p:spPr>
          <a:xfrm>
            <a:off x="2905426" y="7790950"/>
            <a:ext cx="17298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00/00/0000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24"/>
          <p:cNvSpPr txBox="1"/>
          <p:nvPr/>
        </p:nvSpPr>
        <p:spPr>
          <a:xfrm>
            <a:off x="4635220" y="7799525"/>
            <a:ext cx="686400" cy="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1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24"/>
          <p:cNvSpPr txBox="1"/>
          <p:nvPr/>
        </p:nvSpPr>
        <p:spPr>
          <a:xfrm>
            <a:off x="5662125" y="7799527"/>
            <a:ext cx="909900" cy="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1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4"/>
          <p:cNvSpPr txBox="1"/>
          <p:nvPr/>
        </p:nvSpPr>
        <p:spPr>
          <a:xfrm>
            <a:off x="1118400" y="5242837"/>
            <a:ext cx="48303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Roboto Black"/>
                <a:ea typeface="Roboto Black"/>
                <a:cs typeface="Roboto Black"/>
                <a:sym typeface="Roboto Black"/>
              </a:rPr>
              <a:t>0000</a:t>
            </a:r>
            <a:endParaRPr sz="72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75" name="Google Shape;175;p24"/>
          <p:cNvSpPr txBox="1"/>
          <p:nvPr/>
        </p:nvSpPr>
        <p:spPr>
          <a:xfrm>
            <a:off x="1113825" y="7790950"/>
            <a:ext cx="17298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00/00/0000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24"/>
          <p:cNvSpPr txBox="1"/>
          <p:nvPr/>
        </p:nvSpPr>
        <p:spPr>
          <a:xfrm>
            <a:off x="1113825" y="7337677"/>
            <a:ext cx="66585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Your School Name Here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>
            <a:hlinkClick r:id="rId4"/>
          </p:cNvPr>
          <p:cNvSpPr/>
          <p:nvPr/>
        </p:nvSpPr>
        <p:spPr>
          <a:xfrm>
            <a:off x="679800" y="754375"/>
            <a:ext cx="3102000" cy="2039700"/>
          </a:xfrm>
          <a:prstGeom prst="roundRect">
            <a:avLst>
              <a:gd name="adj" fmla="val 6825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5">
            <a:hlinkClick r:id="rId5"/>
          </p:cNvPr>
          <p:cNvSpPr/>
          <p:nvPr/>
        </p:nvSpPr>
        <p:spPr>
          <a:xfrm>
            <a:off x="3999600" y="754375"/>
            <a:ext cx="3102000" cy="2039700"/>
          </a:xfrm>
          <a:prstGeom prst="roundRect">
            <a:avLst>
              <a:gd name="adj" fmla="val 6825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5">
            <a:hlinkClick r:id="rId6"/>
          </p:cNvPr>
          <p:cNvSpPr/>
          <p:nvPr/>
        </p:nvSpPr>
        <p:spPr>
          <a:xfrm>
            <a:off x="679800" y="3027175"/>
            <a:ext cx="3102000" cy="2039700"/>
          </a:xfrm>
          <a:prstGeom prst="roundRect">
            <a:avLst>
              <a:gd name="adj" fmla="val 6825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5">
            <a:hlinkClick r:id="rId7"/>
          </p:cNvPr>
          <p:cNvSpPr/>
          <p:nvPr/>
        </p:nvSpPr>
        <p:spPr>
          <a:xfrm>
            <a:off x="3999600" y="3027175"/>
            <a:ext cx="3102000" cy="2039700"/>
          </a:xfrm>
          <a:prstGeom prst="roundRect">
            <a:avLst>
              <a:gd name="adj" fmla="val 6825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5"/>
          <p:cNvSpPr txBox="1"/>
          <p:nvPr/>
        </p:nvSpPr>
        <p:spPr>
          <a:xfrm>
            <a:off x="206850" y="6646500"/>
            <a:ext cx="7358700" cy="29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5"/>
          <p:cNvSpPr txBox="1">
            <a:spLocks noGrp="1"/>
          </p:cNvSpPr>
          <p:nvPr>
            <p:ph type="title" idx="4294967295"/>
          </p:nvPr>
        </p:nvSpPr>
        <p:spPr>
          <a:xfrm>
            <a:off x="3186000" y="307375"/>
            <a:ext cx="14004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</a:rPr>
              <a:t>Resources</a:t>
            </a:r>
            <a:endParaRPr/>
          </a:p>
        </p:txBody>
      </p:sp>
      <p:sp>
        <p:nvSpPr>
          <p:cNvPr id="187" name="Google Shape;187;p25"/>
          <p:cNvSpPr txBox="1"/>
          <p:nvPr/>
        </p:nvSpPr>
        <p:spPr>
          <a:xfrm>
            <a:off x="232975" y="6646500"/>
            <a:ext cx="7297200" cy="29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 dirty="0">
                <a:solidFill>
                  <a:schemeClr val="accent5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engineering</a:t>
            </a:r>
            <a:r>
              <a:rPr lang="en" sz="1500" dirty="0">
                <a:solidFill>
                  <a:schemeClr val="accent5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.vex.com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9"/>
              </a:rPr>
              <a:t>notebooking</a:t>
            </a:r>
            <a:r>
              <a:rPr lang="en" sz="1500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9"/>
              </a:rPr>
              <a:t>.vex.com</a:t>
            </a:r>
            <a:endParaRPr sz="15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10"/>
              </a:rPr>
              <a:t>coding</a:t>
            </a:r>
            <a:r>
              <a:rPr lang="en" sz="1500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10"/>
              </a:rPr>
              <a:t>.vex.com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11"/>
              </a:rPr>
              <a:t>Judging Rubric for Notebooks</a:t>
            </a:r>
            <a:endParaRPr sz="15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12"/>
              </a:rPr>
              <a:t>vex.com</a:t>
            </a:r>
            <a:endParaRPr sz="15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13"/>
              </a:rPr>
              <a:t>roboticseducation.org</a:t>
            </a:r>
            <a:endParaRPr sz="15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242466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VRC 2022-2023 Game</a:t>
            </a:r>
            <a:r>
              <a:rPr lang="en" sz="15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lang="en" sz="1500" dirty="0"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" sz="15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ules </a:t>
            </a:r>
            <a:r>
              <a:rPr lang="en" sz="1500" dirty="0">
                <a:latin typeface="Roboto"/>
                <a:ea typeface="Roboto"/>
                <a:cs typeface="Roboto"/>
                <a:sym typeface="Roboto"/>
              </a:rPr>
              <a:t>&amp;</a:t>
            </a:r>
            <a:r>
              <a:rPr lang="en" sz="15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500" dirty="0">
                <a:latin typeface="Roboto"/>
                <a:ea typeface="Roboto"/>
                <a:cs typeface="Roboto"/>
                <a:sym typeface="Roboto"/>
              </a:rPr>
              <a:t>G</a:t>
            </a:r>
            <a:r>
              <a:rPr lang="en" sz="15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ame </a:t>
            </a:r>
            <a:r>
              <a:rPr lang="en" sz="1500" dirty="0">
                <a:latin typeface="Roboto"/>
                <a:ea typeface="Roboto"/>
                <a:cs typeface="Roboto"/>
                <a:sym typeface="Roboto"/>
              </a:rPr>
              <a:t>V</a:t>
            </a:r>
            <a:r>
              <a:rPr lang="en" sz="15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ideo</a:t>
            </a:r>
            <a:endParaRPr sz="15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Roboto"/>
                <a:ea typeface="Roboto"/>
                <a:cs typeface="Roboto"/>
                <a:sym typeface="Roboto"/>
              </a:rPr>
              <a:t>Send suggestions and comments about these Digital Notebooks and Digital Parts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Roboto"/>
                <a:ea typeface="Roboto"/>
                <a:cs typeface="Roboto"/>
                <a:sym typeface="Roboto"/>
              </a:rPr>
              <a:t>to </a:t>
            </a:r>
            <a:r>
              <a:rPr lang="en" sz="1500" b="1" dirty="0">
                <a:solidFill>
                  <a:srgbClr val="242466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notebooks@vex.com</a:t>
            </a:r>
            <a:endParaRPr sz="1500" b="1" dirty="0">
              <a:solidFill>
                <a:srgbClr val="2424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>
            <a:spLocks noGrp="1"/>
          </p:cNvSpPr>
          <p:nvPr>
            <p:ph type="subTitle" idx="1"/>
          </p:nvPr>
        </p:nvSpPr>
        <p:spPr>
          <a:xfrm>
            <a:off x="244525" y="647950"/>
            <a:ext cx="7281600" cy="920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defTabSz="849313" rtl="0">
              <a:spcBef>
                <a:spcPts val="0"/>
              </a:spcBef>
              <a:spcAft>
                <a:spcPts val="0"/>
              </a:spcAft>
              <a:buNone/>
              <a:tabLst>
                <a:tab pos="858838" algn="l"/>
              </a:tabLst>
            </a:pPr>
            <a:r>
              <a:rPr lang="en" dirty="0"/>
              <a:t>12345	Title Title Title					Date Date Date											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>
            <a:spLocks noGrp="1"/>
          </p:cNvSpPr>
          <p:nvPr>
            <p:ph type="subTitle" idx="1"/>
          </p:nvPr>
        </p:nvSpPr>
        <p:spPr>
          <a:xfrm>
            <a:off x="228600" y="231325"/>
            <a:ext cx="7315200" cy="868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7"/>
          <p:cNvSpPr txBox="1">
            <a:spLocks noGrp="1"/>
          </p:cNvSpPr>
          <p:nvPr>
            <p:ph type="subTitle" idx="2"/>
          </p:nvPr>
        </p:nvSpPr>
        <p:spPr>
          <a:xfrm>
            <a:off x="826425" y="9583006"/>
            <a:ext cx="3207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7"/>
          <p:cNvSpPr txBox="1">
            <a:spLocks noGrp="1"/>
          </p:cNvSpPr>
          <p:nvPr>
            <p:ph type="subTitle" idx="3"/>
          </p:nvPr>
        </p:nvSpPr>
        <p:spPr>
          <a:xfrm>
            <a:off x="4211700" y="9583017"/>
            <a:ext cx="21987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7"/>
          <p:cNvSpPr txBox="1">
            <a:spLocks noGrp="1"/>
          </p:cNvSpPr>
          <p:nvPr>
            <p:ph type="subTitle" idx="4"/>
          </p:nvPr>
        </p:nvSpPr>
        <p:spPr>
          <a:xfrm>
            <a:off x="6888618" y="9583017"/>
            <a:ext cx="678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7"/>
          <p:cNvSpPr txBox="1">
            <a:spLocks noGrp="1"/>
          </p:cNvSpPr>
          <p:nvPr>
            <p:ph type="title"/>
          </p:nvPr>
        </p:nvSpPr>
        <p:spPr>
          <a:xfrm>
            <a:off x="826425" y="9124400"/>
            <a:ext cx="67074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>
            <a:spLocks noGrp="1"/>
          </p:cNvSpPr>
          <p:nvPr>
            <p:ph type="subTitle" idx="1"/>
          </p:nvPr>
        </p:nvSpPr>
        <p:spPr>
          <a:xfrm>
            <a:off x="826425" y="9583006"/>
            <a:ext cx="3207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8"/>
          <p:cNvSpPr txBox="1">
            <a:spLocks noGrp="1"/>
          </p:cNvSpPr>
          <p:nvPr>
            <p:ph type="subTitle" idx="2"/>
          </p:nvPr>
        </p:nvSpPr>
        <p:spPr>
          <a:xfrm>
            <a:off x="4211700" y="9583017"/>
            <a:ext cx="21987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8"/>
          <p:cNvSpPr txBox="1">
            <a:spLocks noGrp="1"/>
          </p:cNvSpPr>
          <p:nvPr>
            <p:ph type="subTitle" idx="3"/>
          </p:nvPr>
        </p:nvSpPr>
        <p:spPr>
          <a:xfrm>
            <a:off x="6888618" y="9583017"/>
            <a:ext cx="6783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8"/>
          <p:cNvSpPr txBox="1">
            <a:spLocks noGrp="1"/>
          </p:cNvSpPr>
          <p:nvPr>
            <p:ph type="title"/>
          </p:nvPr>
        </p:nvSpPr>
        <p:spPr>
          <a:xfrm>
            <a:off x="826425" y="9124400"/>
            <a:ext cx="67074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EX IQ Robotics">
  <a:themeElements>
    <a:clrScheme name="Simple Light">
      <a:dk1>
        <a:srgbClr val="000000"/>
      </a:dk1>
      <a:lt1>
        <a:srgbClr val="FFFFFF"/>
      </a:lt1>
      <a:dk2>
        <a:srgbClr val="888B8D"/>
      </a:dk2>
      <a:lt2>
        <a:srgbClr val="0076BB"/>
      </a:lt2>
      <a:accent1>
        <a:srgbClr val="DCE4F2"/>
      </a:accent1>
      <a:accent2>
        <a:srgbClr val="95B8DF"/>
      </a:accent2>
      <a:accent3>
        <a:srgbClr val="3491C9"/>
      </a:accent3>
      <a:accent4>
        <a:srgbClr val="005A8D"/>
      </a:accent4>
      <a:accent5>
        <a:srgbClr val="112C3B"/>
      </a:accent5>
      <a:accent6>
        <a:srgbClr val="54565A"/>
      </a:accent6>
      <a:hlink>
        <a:srgbClr val="2424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463</Words>
  <Application>Microsoft Office PowerPoint</Application>
  <PresentationFormat>Custom</PresentationFormat>
  <Paragraphs>126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Roboto</vt:lpstr>
      <vt:lpstr>Roboto Black</vt:lpstr>
      <vt:lpstr>Roboto Mono</vt:lpstr>
      <vt:lpstr>VEX IQ Robotics</vt:lpstr>
      <vt:lpstr>Changelog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  <vt:lpstr>PowerPoint Presentation</vt:lpstr>
      <vt:lpstr>PowerPoint Presentation</vt:lpstr>
      <vt:lpstr>Section 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Week of: MM/DD/YYYY</vt:lpstr>
      <vt:lpstr>April 2023</vt:lpstr>
      <vt:lpstr>May 2023</vt:lpstr>
      <vt:lpstr>June 2023</vt:lpstr>
      <vt:lpstr>July 2023</vt:lpstr>
      <vt:lpstr>August 2023</vt:lpstr>
      <vt:lpstr>September 2023</vt:lpstr>
      <vt:lpstr>October 2023</vt:lpstr>
      <vt:lpstr>November 2023</vt:lpstr>
      <vt:lpstr>December 2023</vt:lpstr>
      <vt:lpstr>January 2024</vt:lpstr>
      <vt:lpstr>February 2024</vt:lpstr>
      <vt:lpstr>March 2024</vt:lpstr>
      <vt:lpstr>April 2024</vt:lpstr>
      <vt:lpstr>May 2024</vt:lpstr>
      <vt:lpstr>April 2023</vt:lpstr>
      <vt:lpstr>May 2023</vt:lpstr>
      <vt:lpstr>June 2023</vt:lpstr>
      <vt:lpstr>August 2023</vt:lpstr>
      <vt:lpstr>September 2023</vt:lpstr>
      <vt:lpstr>October 2023</vt:lpstr>
      <vt:lpstr>November 2023</vt:lpstr>
      <vt:lpstr>December 2023</vt:lpstr>
      <vt:lpstr>January 2024</vt:lpstr>
      <vt:lpstr>February 2024</vt:lpstr>
      <vt:lpstr>March 2024</vt:lpstr>
      <vt:lpstr>April 2024</vt:lpstr>
      <vt:lpstr>May 2024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Changelog</dc:title>
  <cp:lastModifiedBy>Christine Gutierrez</cp:lastModifiedBy>
  <cp:revision>1</cp:revision>
  <dcterms:modified xsi:type="dcterms:W3CDTF">2023-07-05T19:43:33Z</dcterms:modified>
</cp:coreProperties>
</file>